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7CCA-D6D9-06CF-E3BF-982D71F09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08C99-AD24-C804-9D4A-20E62C9E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4B8B-62B9-27AD-2263-C1A3E3C5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60DD4-B95D-671E-6AA9-9EDC5299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1A032-3C2B-5BB5-90B9-B81CF808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772D-265C-E656-D3BF-C8B09DE3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19FE6-EBAA-7426-B885-71AAC742D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F1F9-8964-59E9-3910-4FDA194B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2CE2C-6255-FD76-A45B-7DDAF2A5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A951-34F4-90BE-9163-ED191085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761FF-7CBB-D79C-F7F0-FC028439E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B45C8-5EB4-54C9-BD78-95A49E92E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8D05-1559-8583-0846-1CE09DA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A9A5-F185-ADA3-1999-287DE63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0E4D-3A67-9FC3-6607-AC8443AD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F439-1623-3CC8-0792-06A6DA2B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CFAD-8600-6E11-8BC7-548920D1C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ACA2D-05C0-E073-FC3D-D779C787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9679-D51A-ADEA-6337-F5DFEE6F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A7D68-D78E-423E-4C45-BFB7935C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2ABC-D68C-E4BE-A66F-8EF9500E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3508-5684-5F33-B37B-20C8F22F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E5E8B-43B9-BDF5-22B4-B8B003E2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3B34C-9B0E-4094-F64E-8CC36983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E9FA-E7F1-DDC7-341F-ABDE3ABB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7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8B90-C172-0D8E-FCEC-E3403E71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E2B2-84A1-07B9-830B-0962AAA99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83263-2DFD-F2EE-5703-5FFA2E92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99B00-3C45-4188-C44F-82110337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60CB7-6B78-2909-1F33-D19A48CA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17860-2CB1-B00E-57FA-ED707C8A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85F1-9536-DF9B-5B17-CBD158D8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7B6C-421C-452F-EDE1-8749E70E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2895-3C3C-B275-46EC-C335E2387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16F4-5787-86AA-58BE-AC145E0F1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6CBA-3132-989B-AB10-CE4CE992F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A1CEF-D84B-8B44-CD64-1E295AC9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09C20-F376-C7FF-1333-5B818A51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93CBF-7F03-1B7D-BCE1-7BB3114A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8EC8-004C-0416-9503-08AF7C4B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AC9D7-89BC-8AE5-6387-401BBA80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E1D27-598A-B99C-E581-A76A86C4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39FE8-FFC7-DE62-5FF7-A417C9F7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1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3C777-4E90-86C4-0E37-66F8CDBB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52F53-DC30-65DC-AC6A-9FCD9A99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C1A11-9F01-C3DD-69C4-74EED99C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BB66-4462-805E-419C-2D6B747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42C7-0C78-4766-D404-8431BBBC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B6DA2-3144-5B87-1FE3-1B2235D6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BDD9F-0DC5-1C24-DA89-F9791543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AAC5-203D-FF22-BD53-3EE134C1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A8EA0-9F09-97FA-A677-335BBBAB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DD22-7A41-E389-6193-793764B6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83A0C-8286-C721-610F-B5ED45743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56B71-2056-7160-A438-CC8F70D7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0B73B-C041-7DEB-4993-79F86F32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0397C-3585-729D-697A-DDC93B36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F1115-6FD9-EC0E-0054-82199EC8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54880-80BE-BA6B-7780-0BF3CF61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B1074-08D3-CB17-3125-70F5E0530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21D63-EA51-163B-BEC9-E62F1E318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FD72-79AC-45F1-89E5-7258E00E877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2140-6630-C3DA-147D-EFE49938C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24B4F-2DBC-C1BD-02D9-3625E1F42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C4C1-F6F8-43F0-BCB7-E48922C6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7CF0-80D2-773C-B08E-BB751218A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Transcription and RNA degradation laboratory</a:t>
            </a:r>
            <a:br>
              <a:rPr lang="en-US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Summer Science Institute II</a:t>
            </a: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/>
              <a:t>Dr. </a:t>
            </a:r>
            <a:r>
              <a:rPr lang="en-US" sz="3600" dirty="0" err="1"/>
              <a:t>Houserova</a:t>
            </a:r>
            <a:r>
              <a:rPr lang="en-US" sz="3600" dirty="0"/>
              <a:t>, Ms. Lacen, and Dr. Lee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827C9-5763-43F4-0189-82E3D3A61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440"/>
            <a:ext cx="9144000" cy="1326197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Warm-up questions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heard about RNA? Where?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RNA change your gene? How?</a:t>
            </a:r>
          </a:p>
        </p:txBody>
      </p:sp>
    </p:spTree>
    <p:extLst>
      <p:ext uri="{BB962C8B-B14F-4D97-AF65-F5344CB8AC3E}">
        <p14:creationId xmlns:p14="http://schemas.microsoft.com/office/powerpoint/2010/main" val="239543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FA44-CD8B-FE03-1F03-5B47C7FF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Understand how RNA is made and how fragile it is</a:t>
            </a:r>
            <a:endParaRPr lang="en-US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E3CD6-07F2-CCC1-F8BC-AD812543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what RNA is.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RNA from DNA in a test tube.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Degrade RNA with an enzyme or a drop of your sweat.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the RNA in gel electrophoresis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1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6AFF-E2DF-73E9-0A15-9C9C3461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85883"/>
            <a:ext cx="10515600" cy="950437"/>
          </a:xfrm>
        </p:spPr>
        <p:txBody>
          <a:bodyPr/>
          <a:lstStyle/>
          <a:p>
            <a:r>
              <a:rPr lang="en-US" dirty="0"/>
              <a:t>DNA and RNA play different roles in life</a:t>
            </a:r>
          </a:p>
        </p:txBody>
      </p:sp>
      <p:pic>
        <p:nvPicPr>
          <p:cNvPr id="4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AA7BB4FA-D9B2-4DD7-AF89-B077E56AA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7" t="4517" r="1647" b="8574"/>
          <a:stretch/>
        </p:blipFill>
        <p:spPr>
          <a:xfrm>
            <a:off x="419241" y="1027906"/>
            <a:ext cx="4900773" cy="565912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D3623-AB98-4DCF-B4ED-CDE6E4CA7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78166"/>
              </p:ext>
            </p:extLst>
          </p:nvPr>
        </p:nvGraphicFramePr>
        <p:xfrm>
          <a:off x="5722630" y="1666399"/>
          <a:ext cx="5937250" cy="271507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121628676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220390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>
                          <a:effectLst/>
                        </a:rPr>
                        <a:t>DNA</a:t>
                      </a:r>
                      <a:endParaRPr lang="en-US" sz="2800" b="1" u="sng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RNA</a:t>
                      </a:r>
                      <a:endParaRPr lang="en-US" sz="2800" b="1" u="sng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707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In nucleus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 nucleus and cytoplasm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796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Stores information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Processes information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1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Double stranded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Single stranded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436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Long-life and stable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Short-life and be degraded fast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14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45E0-036C-0141-0EDF-E118D5A3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73A876-2BE7-BF0D-21B7-1C916049A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2" y="365125"/>
            <a:ext cx="9455095" cy="6303397"/>
          </a:xfrm>
        </p:spPr>
      </p:pic>
    </p:spTree>
    <p:extLst>
      <p:ext uri="{BB962C8B-B14F-4D97-AF65-F5344CB8AC3E}">
        <p14:creationId xmlns:p14="http://schemas.microsoft.com/office/powerpoint/2010/main" val="11468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Transcription and RNA degradation laboratory  Summer Science Institute II  Dr. Houserova, Ms. Lacen, and Dr. Lee</vt:lpstr>
      <vt:lpstr>Goal: Understand how RNA is made and how fragile it is</vt:lpstr>
      <vt:lpstr>DNA and RNA play different roles in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RNA play different roles in life</dc:title>
  <dc:creator>Lee, Hui-Ting</dc:creator>
  <cp:lastModifiedBy>Lee, Hui-Ting</cp:lastModifiedBy>
  <cp:revision>6</cp:revision>
  <dcterms:created xsi:type="dcterms:W3CDTF">2022-07-13T10:37:12Z</dcterms:created>
  <dcterms:modified xsi:type="dcterms:W3CDTF">2022-07-13T12:12:52Z</dcterms:modified>
</cp:coreProperties>
</file>