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Wu9uZawMaY74CCVs78K5rUBK8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23" d="100"/>
          <a:sy n="23" d="100"/>
        </p:scale>
        <p:origin x="16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1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5387342"/>
            <a:ext cx="37307700" cy="11460300"/>
          </a:xfrm>
          <a:prstGeom prst="rect">
            <a:avLst/>
          </a:prstGeom>
          <a:noFill/>
          <a:ln>
            <a:noFill/>
          </a:ln>
        </p:spPr>
        <p:txBody>
          <a:bodyPr spcFirstLastPara="1" wrap="square" lIns="414450" tIns="207175" rIns="414450" bIns="207175" anchor="b" anchorCtr="0">
            <a:normAutofit/>
          </a:bodyPr>
          <a:lstStyle>
            <a:lvl1pPr lvl="0" algn="ctr">
              <a:lnSpc>
                <a:spcPct val="90000"/>
              </a:lnSpc>
              <a:spcBef>
                <a:spcPts val="0"/>
              </a:spcBef>
              <a:spcAft>
                <a:spcPts val="0"/>
              </a:spcAft>
              <a:buClr>
                <a:schemeClr val="dk1"/>
              </a:buClr>
              <a:buSzPts val="27200"/>
              <a:buFont typeface="Calibri"/>
              <a:buNone/>
              <a:defRPr sz="27200"/>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13" name="Google Shape;13;p3"/>
          <p:cNvSpPr txBox="1">
            <a:spLocks noGrp="1"/>
          </p:cNvSpPr>
          <p:nvPr>
            <p:ph type="subTitle" idx="1"/>
          </p:nvPr>
        </p:nvSpPr>
        <p:spPr>
          <a:xfrm>
            <a:off x="5486400" y="17289782"/>
            <a:ext cx="32918400" cy="7947600"/>
          </a:xfrm>
          <a:prstGeom prst="rect">
            <a:avLst/>
          </a:prstGeom>
          <a:noFill/>
          <a:ln>
            <a:noFill/>
          </a:ln>
        </p:spPr>
        <p:txBody>
          <a:bodyPr spcFirstLastPara="1" wrap="square" lIns="414450" tIns="207175" rIns="414450" bIns="207175" anchor="t" anchorCtr="0">
            <a:normAutofit/>
          </a:bodyPr>
          <a:lstStyle>
            <a:lvl1pPr lvl="0" algn="ctr">
              <a:lnSpc>
                <a:spcPct val="90000"/>
              </a:lnSpc>
              <a:spcBef>
                <a:spcPts val="4500"/>
              </a:spcBef>
              <a:spcAft>
                <a:spcPts val="0"/>
              </a:spcAft>
              <a:buClr>
                <a:schemeClr val="dk1"/>
              </a:buClr>
              <a:buSzPts val="10900"/>
              <a:buNone/>
              <a:defRPr sz="10900"/>
            </a:lvl1pPr>
            <a:lvl2pPr lvl="1" algn="ctr">
              <a:lnSpc>
                <a:spcPct val="90000"/>
              </a:lnSpc>
              <a:spcBef>
                <a:spcPts val="2300"/>
              </a:spcBef>
              <a:spcAft>
                <a:spcPts val="0"/>
              </a:spcAft>
              <a:buClr>
                <a:schemeClr val="dk1"/>
              </a:buClr>
              <a:buSzPts val="9100"/>
              <a:buNone/>
              <a:defRPr sz="9100"/>
            </a:lvl2pPr>
            <a:lvl3pPr lvl="2" algn="ctr">
              <a:lnSpc>
                <a:spcPct val="90000"/>
              </a:lnSpc>
              <a:spcBef>
                <a:spcPts val="2300"/>
              </a:spcBef>
              <a:spcAft>
                <a:spcPts val="0"/>
              </a:spcAft>
              <a:buClr>
                <a:schemeClr val="dk1"/>
              </a:buClr>
              <a:buSzPts val="8200"/>
              <a:buNone/>
              <a:defRPr sz="8200"/>
            </a:lvl3pPr>
            <a:lvl4pPr lvl="3" algn="ctr">
              <a:lnSpc>
                <a:spcPct val="90000"/>
              </a:lnSpc>
              <a:spcBef>
                <a:spcPts val="2300"/>
              </a:spcBef>
              <a:spcAft>
                <a:spcPts val="0"/>
              </a:spcAft>
              <a:buClr>
                <a:schemeClr val="dk1"/>
              </a:buClr>
              <a:buSzPts val="7300"/>
              <a:buNone/>
              <a:defRPr sz="7300"/>
            </a:lvl4pPr>
            <a:lvl5pPr lvl="4" algn="ctr">
              <a:lnSpc>
                <a:spcPct val="90000"/>
              </a:lnSpc>
              <a:spcBef>
                <a:spcPts val="2300"/>
              </a:spcBef>
              <a:spcAft>
                <a:spcPts val="0"/>
              </a:spcAft>
              <a:buClr>
                <a:schemeClr val="dk1"/>
              </a:buClr>
              <a:buSzPts val="7300"/>
              <a:buNone/>
              <a:defRPr sz="7300"/>
            </a:lvl5pPr>
            <a:lvl6pPr lvl="5" algn="ctr">
              <a:lnSpc>
                <a:spcPct val="90000"/>
              </a:lnSpc>
              <a:spcBef>
                <a:spcPts val="2300"/>
              </a:spcBef>
              <a:spcAft>
                <a:spcPts val="0"/>
              </a:spcAft>
              <a:buClr>
                <a:schemeClr val="dk1"/>
              </a:buClr>
              <a:buSzPts val="7300"/>
              <a:buNone/>
              <a:defRPr sz="7300"/>
            </a:lvl6pPr>
            <a:lvl7pPr lvl="6" algn="ctr">
              <a:lnSpc>
                <a:spcPct val="90000"/>
              </a:lnSpc>
              <a:spcBef>
                <a:spcPts val="2300"/>
              </a:spcBef>
              <a:spcAft>
                <a:spcPts val="0"/>
              </a:spcAft>
              <a:buClr>
                <a:schemeClr val="dk1"/>
              </a:buClr>
              <a:buSzPts val="7300"/>
              <a:buNone/>
              <a:defRPr sz="7300"/>
            </a:lvl7pPr>
            <a:lvl8pPr lvl="7" algn="ctr">
              <a:lnSpc>
                <a:spcPct val="90000"/>
              </a:lnSpc>
              <a:spcBef>
                <a:spcPts val="2300"/>
              </a:spcBef>
              <a:spcAft>
                <a:spcPts val="0"/>
              </a:spcAft>
              <a:buClr>
                <a:schemeClr val="dk1"/>
              </a:buClr>
              <a:buSzPts val="7300"/>
              <a:buNone/>
              <a:defRPr sz="7300"/>
            </a:lvl8pPr>
            <a:lvl9pPr lvl="8" algn="ctr">
              <a:lnSpc>
                <a:spcPct val="90000"/>
              </a:lnSpc>
              <a:spcBef>
                <a:spcPts val="2300"/>
              </a:spcBef>
              <a:spcAft>
                <a:spcPts val="0"/>
              </a:spcAft>
              <a:buClr>
                <a:schemeClr val="dk1"/>
              </a:buClr>
              <a:buSzPts val="7300"/>
              <a:buNone/>
              <a:defRPr sz="7300"/>
            </a:lvl9pPr>
          </a:lstStyle>
          <a:p>
            <a:endParaRPr/>
          </a:p>
        </p:txBody>
      </p:sp>
      <p:sp>
        <p:nvSpPr>
          <p:cNvPr id="14" name="Google Shape;14;p3"/>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15" name="Google Shape;15;p3"/>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16" name="Google Shape;16;p3"/>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130" y="10969050"/>
            <a:ext cx="27897000" cy="9464100"/>
          </a:xfrm>
          <a:prstGeom prst="rect">
            <a:avLst/>
          </a:prstGeom>
          <a:noFill/>
          <a:ln>
            <a:noFill/>
          </a:ln>
        </p:spPr>
        <p:txBody>
          <a:bodyPr spcFirstLastPara="1" wrap="square" lIns="414450" tIns="207175" rIns="414450" bIns="207175" anchor="ctr" anchorCtr="0">
            <a:normAutofit/>
          </a:bodyPr>
          <a:lstStyle>
            <a:lvl1pPr lvl="0" algn="l">
              <a:lnSpc>
                <a:spcPct val="90000"/>
              </a:lnSpc>
              <a:spcBef>
                <a:spcPts val="0"/>
              </a:spcBef>
              <a:spcAft>
                <a:spcPts val="0"/>
              </a:spcAft>
              <a:buClr>
                <a:schemeClr val="dk1"/>
              </a:buClr>
              <a:buSzPts val="82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76" name="Google Shape;76;p13"/>
          <p:cNvSpPr txBox="1">
            <a:spLocks noGrp="1"/>
          </p:cNvSpPr>
          <p:nvPr>
            <p:ph type="body" idx="1"/>
          </p:nvPr>
        </p:nvSpPr>
        <p:spPr>
          <a:xfrm rot="5400000">
            <a:off x="2990700" y="1779300"/>
            <a:ext cx="27897000" cy="278436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77" name="Google Shape;77;p13"/>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78" name="Google Shape;78;p13"/>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79" name="Google Shape;79;p13"/>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94662" y="8206747"/>
            <a:ext cx="37856100" cy="13693200"/>
          </a:xfrm>
          <a:prstGeom prst="rect">
            <a:avLst/>
          </a:prstGeom>
          <a:noFill/>
          <a:ln>
            <a:noFill/>
          </a:ln>
        </p:spPr>
        <p:txBody>
          <a:bodyPr spcFirstLastPara="1" wrap="square" lIns="414450" tIns="207175" rIns="414450" bIns="207175" anchor="b" anchorCtr="0">
            <a:normAutofit/>
          </a:bodyPr>
          <a:lstStyle>
            <a:lvl1pPr lvl="0" algn="l">
              <a:lnSpc>
                <a:spcPct val="90000"/>
              </a:lnSpc>
              <a:spcBef>
                <a:spcPts val="0"/>
              </a:spcBef>
              <a:spcAft>
                <a:spcPts val="0"/>
              </a:spcAft>
              <a:buClr>
                <a:schemeClr val="dk1"/>
              </a:buClr>
              <a:buSzPts val="27200"/>
              <a:buFont typeface="Calibri"/>
              <a:buNone/>
              <a:defRPr sz="27200"/>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25" name="Google Shape;25;p5"/>
          <p:cNvSpPr txBox="1">
            <a:spLocks noGrp="1"/>
          </p:cNvSpPr>
          <p:nvPr>
            <p:ph type="body" idx="1"/>
          </p:nvPr>
        </p:nvSpPr>
        <p:spPr>
          <a:xfrm>
            <a:off x="2994662" y="22029427"/>
            <a:ext cx="37856100" cy="7200900"/>
          </a:xfrm>
          <a:prstGeom prst="rect">
            <a:avLst/>
          </a:prstGeom>
          <a:noFill/>
          <a:ln>
            <a:noFill/>
          </a:ln>
        </p:spPr>
        <p:txBody>
          <a:bodyPr spcFirstLastPara="1" wrap="square" lIns="414450" tIns="207175" rIns="414450" bIns="207175" anchor="t" anchorCtr="0">
            <a:normAutofit/>
          </a:bodyPr>
          <a:lstStyle>
            <a:lvl1pPr marL="457200" lvl="0" indent="-228600" algn="l">
              <a:lnSpc>
                <a:spcPct val="90000"/>
              </a:lnSpc>
              <a:spcBef>
                <a:spcPts val="4500"/>
              </a:spcBef>
              <a:spcAft>
                <a:spcPts val="0"/>
              </a:spcAft>
              <a:buClr>
                <a:schemeClr val="dk1"/>
              </a:buClr>
              <a:buSzPts val="10900"/>
              <a:buNone/>
              <a:defRPr sz="10900">
                <a:solidFill>
                  <a:schemeClr val="dk1"/>
                </a:solidFill>
              </a:defRPr>
            </a:lvl1pPr>
            <a:lvl2pPr marL="914400" lvl="1" indent="-228600" algn="l">
              <a:lnSpc>
                <a:spcPct val="90000"/>
              </a:lnSpc>
              <a:spcBef>
                <a:spcPts val="2300"/>
              </a:spcBef>
              <a:spcAft>
                <a:spcPts val="0"/>
              </a:spcAft>
              <a:buClr>
                <a:srgbClr val="888888"/>
              </a:buClr>
              <a:buSzPts val="9100"/>
              <a:buNone/>
              <a:defRPr sz="9100">
                <a:solidFill>
                  <a:srgbClr val="888888"/>
                </a:solidFill>
              </a:defRPr>
            </a:lvl2pPr>
            <a:lvl3pPr marL="1371600" lvl="2" indent="-228600" algn="l">
              <a:lnSpc>
                <a:spcPct val="90000"/>
              </a:lnSpc>
              <a:spcBef>
                <a:spcPts val="2300"/>
              </a:spcBef>
              <a:spcAft>
                <a:spcPts val="0"/>
              </a:spcAft>
              <a:buClr>
                <a:srgbClr val="888888"/>
              </a:buClr>
              <a:buSzPts val="8200"/>
              <a:buNone/>
              <a:defRPr sz="8200">
                <a:solidFill>
                  <a:srgbClr val="888888"/>
                </a:solidFill>
              </a:defRPr>
            </a:lvl3pPr>
            <a:lvl4pPr marL="1828800" lvl="3" indent="-228600" algn="l">
              <a:lnSpc>
                <a:spcPct val="90000"/>
              </a:lnSpc>
              <a:spcBef>
                <a:spcPts val="2300"/>
              </a:spcBef>
              <a:spcAft>
                <a:spcPts val="0"/>
              </a:spcAft>
              <a:buClr>
                <a:srgbClr val="888888"/>
              </a:buClr>
              <a:buSzPts val="7300"/>
              <a:buNone/>
              <a:defRPr sz="7300">
                <a:solidFill>
                  <a:srgbClr val="888888"/>
                </a:solidFill>
              </a:defRPr>
            </a:lvl4pPr>
            <a:lvl5pPr marL="2286000" lvl="4" indent="-228600" algn="l">
              <a:lnSpc>
                <a:spcPct val="90000"/>
              </a:lnSpc>
              <a:spcBef>
                <a:spcPts val="2300"/>
              </a:spcBef>
              <a:spcAft>
                <a:spcPts val="0"/>
              </a:spcAft>
              <a:buClr>
                <a:srgbClr val="888888"/>
              </a:buClr>
              <a:buSzPts val="7300"/>
              <a:buNone/>
              <a:defRPr sz="7300">
                <a:solidFill>
                  <a:srgbClr val="888888"/>
                </a:solidFill>
              </a:defRPr>
            </a:lvl5pPr>
            <a:lvl6pPr marL="2743200" lvl="5" indent="-228600" algn="l">
              <a:lnSpc>
                <a:spcPct val="90000"/>
              </a:lnSpc>
              <a:spcBef>
                <a:spcPts val="2300"/>
              </a:spcBef>
              <a:spcAft>
                <a:spcPts val="0"/>
              </a:spcAft>
              <a:buClr>
                <a:srgbClr val="888888"/>
              </a:buClr>
              <a:buSzPts val="7300"/>
              <a:buNone/>
              <a:defRPr sz="7300">
                <a:solidFill>
                  <a:srgbClr val="888888"/>
                </a:solidFill>
              </a:defRPr>
            </a:lvl6pPr>
            <a:lvl7pPr marL="3200400" lvl="6" indent="-228600" algn="l">
              <a:lnSpc>
                <a:spcPct val="90000"/>
              </a:lnSpc>
              <a:spcBef>
                <a:spcPts val="2300"/>
              </a:spcBef>
              <a:spcAft>
                <a:spcPts val="0"/>
              </a:spcAft>
              <a:buClr>
                <a:srgbClr val="888888"/>
              </a:buClr>
              <a:buSzPts val="7300"/>
              <a:buNone/>
              <a:defRPr sz="7300">
                <a:solidFill>
                  <a:srgbClr val="888888"/>
                </a:solidFill>
              </a:defRPr>
            </a:lvl7pPr>
            <a:lvl8pPr marL="3657600" lvl="7" indent="-228600" algn="l">
              <a:lnSpc>
                <a:spcPct val="90000"/>
              </a:lnSpc>
              <a:spcBef>
                <a:spcPts val="2300"/>
              </a:spcBef>
              <a:spcAft>
                <a:spcPts val="0"/>
              </a:spcAft>
              <a:buClr>
                <a:srgbClr val="888888"/>
              </a:buClr>
              <a:buSzPts val="7300"/>
              <a:buNone/>
              <a:defRPr sz="7300">
                <a:solidFill>
                  <a:srgbClr val="888888"/>
                </a:solidFill>
              </a:defRPr>
            </a:lvl8pPr>
            <a:lvl9pPr marL="4114800" lvl="8" indent="-228600" algn="l">
              <a:lnSpc>
                <a:spcPct val="90000"/>
              </a:lnSpc>
              <a:spcBef>
                <a:spcPts val="2300"/>
              </a:spcBef>
              <a:spcAft>
                <a:spcPts val="0"/>
              </a:spcAft>
              <a:buClr>
                <a:srgbClr val="888888"/>
              </a:buClr>
              <a:buSzPts val="7300"/>
              <a:buNone/>
              <a:defRPr sz="7300">
                <a:solidFill>
                  <a:srgbClr val="888888"/>
                </a:solidFill>
              </a:defRPr>
            </a:lvl9pPr>
          </a:lstStyle>
          <a:p>
            <a:endParaRPr/>
          </a:p>
        </p:txBody>
      </p:sp>
      <p:sp>
        <p:nvSpPr>
          <p:cNvPr id="26" name="Google Shape;26;p5"/>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27" name="Google Shape;27;p5"/>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28" name="Google Shape;28;p5"/>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5"/>
            <a:ext cx="37856100" cy="6362700"/>
          </a:xfrm>
          <a:prstGeom prst="rect">
            <a:avLst/>
          </a:prstGeom>
          <a:noFill/>
          <a:ln>
            <a:noFill/>
          </a:ln>
        </p:spPr>
        <p:txBody>
          <a:bodyPr spcFirstLastPara="1" wrap="square" lIns="414450" tIns="207175" rIns="414450" bIns="207175" anchor="ctr" anchorCtr="0">
            <a:normAutofit/>
          </a:bodyPr>
          <a:lstStyle>
            <a:lvl1pPr lvl="0" algn="l">
              <a:lnSpc>
                <a:spcPct val="90000"/>
              </a:lnSpc>
              <a:spcBef>
                <a:spcPts val="0"/>
              </a:spcBef>
              <a:spcAft>
                <a:spcPts val="0"/>
              </a:spcAft>
              <a:buClr>
                <a:schemeClr val="dk1"/>
              </a:buClr>
              <a:buSzPts val="82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31" name="Google Shape;31;p6"/>
          <p:cNvSpPr txBox="1">
            <a:spLocks noGrp="1"/>
          </p:cNvSpPr>
          <p:nvPr>
            <p:ph type="body" idx="1"/>
          </p:nvPr>
        </p:nvSpPr>
        <p:spPr>
          <a:xfrm>
            <a:off x="3017520" y="8763000"/>
            <a:ext cx="18653700" cy="208866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32" name="Google Shape;32;p6"/>
          <p:cNvSpPr txBox="1">
            <a:spLocks noGrp="1"/>
          </p:cNvSpPr>
          <p:nvPr>
            <p:ph type="body" idx="2"/>
          </p:nvPr>
        </p:nvSpPr>
        <p:spPr>
          <a:xfrm>
            <a:off x="22219920" y="8763000"/>
            <a:ext cx="18653700" cy="208866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33" name="Google Shape;33;p6"/>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34" name="Google Shape;34;p6"/>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35" name="Google Shape;35;p6"/>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5"/>
            <a:ext cx="37856100" cy="6362700"/>
          </a:xfrm>
          <a:prstGeom prst="rect">
            <a:avLst/>
          </a:prstGeom>
          <a:noFill/>
          <a:ln>
            <a:noFill/>
          </a:ln>
        </p:spPr>
        <p:txBody>
          <a:bodyPr spcFirstLastPara="1" wrap="square" lIns="414450" tIns="207175" rIns="414450" bIns="207175" anchor="ctr" anchorCtr="0">
            <a:normAutofit/>
          </a:bodyPr>
          <a:lstStyle>
            <a:lvl1pPr lvl="0" algn="l">
              <a:lnSpc>
                <a:spcPct val="90000"/>
              </a:lnSpc>
              <a:spcBef>
                <a:spcPts val="0"/>
              </a:spcBef>
              <a:spcAft>
                <a:spcPts val="0"/>
              </a:spcAft>
              <a:buClr>
                <a:schemeClr val="dk1"/>
              </a:buClr>
              <a:buSzPts val="82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38" name="Google Shape;38;p7"/>
          <p:cNvSpPr txBox="1">
            <a:spLocks noGrp="1"/>
          </p:cNvSpPr>
          <p:nvPr>
            <p:ph type="body" idx="1"/>
          </p:nvPr>
        </p:nvSpPr>
        <p:spPr>
          <a:xfrm>
            <a:off x="3023242" y="8069582"/>
            <a:ext cx="18567900" cy="3954900"/>
          </a:xfrm>
          <a:prstGeom prst="rect">
            <a:avLst/>
          </a:prstGeom>
          <a:noFill/>
          <a:ln>
            <a:noFill/>
          </a:ln>
        </p:spPr>
        <p:txBody>
          <a:bodyPr spcFirstLastPara="1" wrap="square" lIns="414450" tIns="207175" rIns="414450" bIns="207175" anchor="b" anchorCtr="0">
            <a:normAutofit/>
          </a:bodyPr>
          <a:lstStyle>
            <a:lvl1pPr marL="457200" lvl="0" indent="-228600" algn="l">
              <a:lnSpc>
                <a:spcPct val="90000"/>
              </a:lnSpc>
              <a:spcBef>
                <a:spcPts val="4500"/>
              </a:spcBef>
              <a:spcAft>
                <a:spcPts val="0"/>
              </a:spcAft>
              <a:buClr>
                <a:schemeClr val="dk1"/>
              </a:buClr>
              <a:buSzPts val="10900"/>
              <a:buNone/>
              <a:defRPr sz="10900" b="1"/>
            </a:lvl1pPr>
            <a:lvl2pPr marL="914400" lvl="1" indent="-228600" algn="l">
              <a:lnSpc>
                <a:spcPct val="90000"/>
              </a:lnSpc>
              <a:spcBef>
                <a:spcPts val="2300"/>
              </a:spcBef>
              <a:spcAft>
                <a:spcPts val="0"/>
              </a:spcAft>
              <a:buClr>
                <a:schemeClr val="dk1"/>
              </a:buClr>
              <a:buSzPts val="9100"/>
              <a:buNone/>
              <a:defRPr sz="9100" b="1"/>
            </a:lvl2pPr>
            <a:lvl3pPr marL="1371600" lvl="2" indent="-228600" algn="l">
              <a:lnSpc>
                <a:spcPct val="90000"/>
              </a:lnSpc>
              <a:spcBef>
                <a:spcPts val="2300"/>
              </a:spcBef>
              <a:spcAft>
                <a:spcPts val="0"/>
              </a:spcAft>
              <a:buClr>
                <a:schemeClr val="dk1"/>
              </a:buClr>
              <a:buSzPts val="8200"/>
              <a:buNone/>
              <a:defRPr sz="8200" b="1"/>
            </a:lvl3pPr>
            <a:lvl4pPr marL="1828800" lvl="3" indent="-228600" algn="l">
              <a:lnSpc>
                <a:spcPct val="90000"/>
              </a:lnSpc>
              <a:spcBef>
                <a:spcPts val="2300"/>
              </a:spcBef>
              <a:spcAft>
                <a:spcPts val="0"/>
              </a:spcAft>
              <a:buClr>
                <a:schemeClr val="dk1"/>
              </a:buClr>
              <a:buSzPts val="7300"/>
              <a:buNone/>
              <a:defRPr sz="7300" b="1"/>
            </a:lvl4pPr>
            <a:lvl5pPr marL="2286000" lvl="4" indent="-228600" algn="l">
              <a:lnSpc>
                <a:spcPct val="90000"/>
              </a:lnSpc>
              <a:spcBef>
                <a:spcPts val="2300"/>
              </a:spcBef>
              <a:spcAft>
                <a:spcPts val="0"/>
              </a:spcAft>
              <a:buClr>
                <a:schemeClr val="dk1"/>
              </a:buClr>
              <a:buSzPts val="7300"/>
              <a:buNone/>
              <a:defRPr sz="7300" b="1"/>
            </a:lvl5pPr>
            <a:lvl6pPr marL="2743200" lvl="5" indent="-228600" algn="l">
              <a:lnSpc>
                <a:spcPct val="90000"/>
              </a:lnSpc>
              <a:spcBef>
                <a:spcPts val="2300"/>
              </a:spcBef>
              <a:spcAft>
                <a:spcPts val="0"/>
              </a:spcAft>
              <a:buClr>
                <a:schemeClr val="dk1"/>
              </a:buClr>
              <a:buSzPts val="7300"/>
              <a:buNone/>
              <a:defRPr sz="7300" b="1"/>
            </a:lvl6pPr>
            <a:lvl7pPr marL="3200400" lvl="6" indent="-228600" algn="l">
              <a:lnSpc>
                <a:spcPct val="90000"/>
              </a:lnSpc>
              <a:spcBef>
                <a:spcPts val="2300"/>
              </a:spcBef>
              <a:spcAft>
                <a:spcPts val="0"/>
              </a:spcAft>
              <a:buClr>
                <a:schemeClr val="dk1"/>
              </a:buClr>
              <a:buSzPts val="7300"/>
              <a:buNone/>
              <a:defRPr sz="7300" b="1"/>
            </a:lvl7pPr>
            <a:lvl8pPr marL="3657600" lvl="7" indent="-228600" algn="l">
              <a:lnSpc>
                <a:spcPct val="90000"/>
              </a:lnSpc>
              <a:spcBef>
                <a:spcPts val="2300"/>
              </a:spcBef>
              <a:spcAft>
                <a:spcPts val="0"/>
              </a:spcAft>
              <a:buClr>
                <a:schemeClr val="dk1"/>
              </a:buClr>
              <a:buSzPts val="7300"/>
              <a:buNone/>
              <a:defRPr sz="7300" b="1"/>
            </a:lvl8pPr>
            <a:lvl9pPr marL="4114800" lvl="8" indent="-228600" algn="l">
              <a:lnSpc>
                <a:spcPct val="90000"/>
              </a:lnSpc>
              <a:spcBef>
                <a:spcPts val="2300"/>
              </a:spcBef>
              <a:spcAft>
                <a:spcPts val="0"/>
              </a:spcAft>
              <a:buClr>
                <a:schemeClr val="dk1"/>
              </a:buClr>
              <a:buSzPts val="7300"/>
              <a:buNone/>
              <a:defRPr sz="7300" b="1"/>
            </a:lvl9pPr>
          </a:lstStyle>
          <a:p>
            <a:endParaRPr/>
          </a:p>
        </p:txBody>
      </p:sp>
      <p:sp>
        <p:nvSpPr>
          <p:cNvPr id="39" name="Google Shape;39;p7"/>
          <p:cNvSpPr txBox="1">
            <a:spLocks noGrp="1"/>
          </p:cNvSpPr>
          <p:nvPr>
            <p:ph type="body" idx="2"/>
          </p:nvPr>
        </p:nvSpPr>
        <p:spPr>
          <a:xfrm>
            <a:off x="3023242" y="12024360"/>
            <a:ext cx="18567900" cy="176862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40" name="Google Shape;40;p7"/>
          <p:cNvSpPr txBox="1">
            <a:spLocks noGrp="1"/>
          </p:cNvSpPr>
          <p:nvPr>
            <p:ph type="body" idx="3"/>
          </p:nvPr>
        </p:nvSpPr>
        <p:spPr>
          <a:xfrm>
            <a:off x="22219920" y="8069582"/>
            <a:ext cx="18659700" cy="3954900"/>
          </a:xfrm>
          <a:prstGeom prst="rect">
            <a:avLst/>
          </a:prstGeom>
          <a:noFill/>
          <a:ln>
            <a:noFill/>
          </a:ln>
        </p:spPr>
        <p:txBody>
          <a:bodyPr spcFirstLastPara="1" wrap="square" lIns="414450" tIns="207175" rIns="414450" bIns="207175" anchor="b" anchorCtr="0">
            <a:normAutofit/>
          </a:bodyPr>
          <a:lstStyle>
            <a:lvl1pPr marL="457200" lvl="0" indent="-228600" algn="l">
              <a:lnSpc>
                <a:spcPct val="90000"/>
              </a:lnSpc>
              <a:spcBef>
                <a:spcPts val="4500"/>
              </a:spcBef>
              <a:spcAft>
                <a:spcPts val="0"/>
              </a:spcAft>
              <a:buClr>
                <a:schemeClr val="dk1"/>
              </a:buClr>
              <a:buSzPts val="10900"/>
              <a:buNone/>
              <a:defRPr sz="10900" b="1"/>
            </a:lvl1pPr>
            <a:lvl2pPr marL="914400" lvl="1" indent="-228600" algn="l">
              <a:lnSpc>
                <a:spcPct val="90000"/>
              </a:lnSpc>
              <a:spcBef>
                <a:spcPts val="2300"/>
              </a:spcBef>
              <a:spcAft>
                <a:spcPts val="0"/>
              </a:spcAft>
              <a:buClr>
                <a:schemeClr val="dk1"/>
              </a:buClr>
              <a:buSzPts val="9100"/>
              <a:buNone/>
              <a:defRPr sz="9100" b="1"/>
            </a:lvl2pPr>
            <a:lvl3pPr marL="1371600" lvl="2" indent="-228600" algn="l">
              <a:lnSpc>
                <a:spcPct val="90000"/>
              </a:lnSpc>
              <a:spcBef>
                <a:spcPts val="2300"/>
              </a:spcBef>
              <a:spcAft>
                <a:spcPts val="0"/>
              </a:spcAft>
              <a:buClr>
                <a:schemeClr val="dk1"/>
              </a:buClr>
              <a:buSzPts val="8200"/>
              <a:buNone/>
              <a:defRPr sz="8200" b="1"/>
            </a:lvl3pPr>
            <a:lvl4pPr marL="1828800" lvl="3" indent="-228600" algn="l">
              <a:lnSpc>
                <a:spcPct val="90000"/>
              </a:lnSpc>
              <a:spcBef>
                <a:spcPts val="2300"/>
              </a:spcBef>
              <a:spcAft>
                <a:spcPts val="0"/>
              </a:spcAft>
              <a:buClr>
                <a:schemeClr val="dk1"/>
              </a:buClr>
              <a:buSzPts val="7300"/>
              <a:buNone/>
              <a:defRPr sz="7300" b="1"/>
            </a:lvl4pPr>
            <a:lvl5pPr marL="2286000" lvl="4" indent="-228600" algn="l">
              <a:lnSpc>
                <a:spcPct val="90000"/>
              </a:lnSpc>
              <a:spcBef>
                <a:spcPts val="2300"/>
              </a:spcBef>
              <a:spcAft>
                <a:spcPts val="0"/>
              </a:spcAft>
              <a:buClr>
                <a:schemeClr val="dk1"/>
              </a:buClr>
              <a:buSzPts val="7300"/>
              <a:buNone/>
              <a:defRPr sz="7300" b="1"/>
            </a:lvl5pPr>
            <a:lvl6pPr marL="2743200" lvl="5" indent="-228600" algn="l">
              <a:lnSpc>
                <a:spcPct val="90000"/>
              </a:lnSpc>
              <a:spcBef>
                <a:spcPts val="2300"/>
              </a:spcBef>
              <a:spcAft>
                <a:spcPts val="0"/>
              </a:spcAft>
              <a:buClr>
                <a:schemeClr val="dk1"/>
              </a:buClr>
              <a:buSzPts val="7300"/>
              <a:buNone/>
              <a:defRPr sz="7300" b="1"/>
            </a:lvl6pPr>
            <a:lvl7pPr marL="3200400" lvl="6" indent="-228600" algn="l">
              <a:lnSpc>
                <a:spcPct val="90000"/>
              </a:lnSpc>
              <a:spcBef>
                <a:spcPts val="2300"/>
              </a:spcBef>
              <a:spcAft>
                <a:spcPts val="0"/>
              </a:spcAft>
              <a:buClr>
                <a:schemeClr val="dk1"/>
              </a:buClr>
              <a:buSzPts val="7300"/>
              <a:buNone/>
              <a:defRPr sz="7300" b="1"/>
            </a:lvl7pPr>
            <a:lvl8pPr marL="3657600" lvl="7" indent="-228600" algn="l">
              <a:lnSpc>
                <a:spcPct val="90000"/>
              </a:lnSpc>
              <a:spcBef>
                <a:spcPts val="2300"/>
              </a:spcBef>
              <a:spcAft>
                <a:spcPts val="0"/>
              </a:spcAft>
              <a:buClr>
                <a:schemeClr val="dk1"/>
              </a:buClr>
              <a:buSzPts val="7300"/>
              <a:buNone/>
              <a:defRPr sz="7300" b="1"/>
            </a:lvl8pPr>
            <a:lvl9pPr marL="4114800" lvl="8" indent="-228600" algn="l">
              <a:lnSpc>
                <a:spcPct val="90000"/>
              </a:lnSpc>
              <a:spcBef>
                <a:spcPts val="2300"/>
              </a:spcBef>
              <a:spcAft>
                <a:spcPts val="0"/>
              </a:spcAft>
              <a:buClr>
                <a:schemeClr val="dk1"/>
              </a:buClr>
              <a:buSzPts val="7300"/>
              <a:buNone/>
              <a:defRPr sz="7300" b="1"/>
            </a:lvl9pPr>
          </a:lstStyle>
          <a:p>
            <a:endParaRPr/>
          </a:p>
        </p:txBody>
      </p:sp>
      <p:sp>
        <p:nvSpPr>
          <p:cNvPr id="41" name="Google Shape;41;p7"/>
          <p:cNvSpPr txBox="1">
            <a:spLocks noGrp="1"/>
          </p:cNvSpPr>
          <p:nvPr>
            <p:ph type="body" idx="4"/>
          </p:nvPr>
        </p:nvSpPr>
        <p:spPr>
          <a:xfrm>
            <a:off x="22219920" y="12024360"/>
            <a:ext cx="18659700" cy="176862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42" name="Google Shape;42;p7"/>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43" name="Google Shape;43;p7"/>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44" name="Google Shape;44;p7"/>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5"/>
            <a:ext cx="37856100" cy="6362700"/>
          </a:xfrm>
          <a:prstGeom prst="rect">
            <a:avLst/>
          </a:prstGeom>
          <a:noFill/>
          <a:ln>
            <a:noFill/>
          </a:ln>
        </p:spPr>
        <p:txBody>
          <a:bodyPr spcFirstLastPara="1" wrap="square" lIns="414450" tIns="207175" rIns="414450" bIns="207175" anchor="ctr" anchorCtr="0">
            <a:normAutofit/>
          </a:bodyPr>
          <a:lstStyle>
            <a:lvl1pPr lvl="0" algn="l">
              <a:lnSpc>
                <a:spcPct val="90000"/>
              </a:lnSpc>
              <a:spcBef>
                <a:spcPts val="0"/>
              </a:spcBef>
              <a:spcAft>
                <a:spcPts val="0"/>
              </a:spcAft>
              <a:buClr>
                <a:schemeClr val="dk1"/>
              </a:buClr>
              <a:buSzPts val="82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47" name="Google Shape;47;p8"/>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48" name="Google Shape;48;p8"/>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49" name="Google Shape;49;p8"/>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52" name="Google Shape;52;p9"/>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53" name="Google Shape;53;p9"/>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37" y="2194560"/>
            <a:ext cx="14156100" cy="7681200"/>
          </a:xfrm>
          <a:prstGeom prst="rect">
            <a:avLst/>
          </a:prstGeom>
          <a:noFill/>
          <a:ln>
            <a:noFill/>
          </a:ln>
        </p:spPr>
        <p:txBody>
          <a:bodyPr spcFirstLastPara="1" wrap="square" lIns="414450" tIns="207175" rIns="414450" bIns="207175" anchor="b" anchorCtr="0">
            <a:normAutofit/>
          </a:bodyPr>
          <a:lstStyle>
            <a:lvl1pPr lvl="0" algn="l">
              <a:lnSpc>
                <a:spcPct val="90000"/>
              </a:lnSpc>
              <a:spcBef>
                <a:spcPts val="0"/>
              </a:spcBef>
              <a:spcAft>
                <a:spcPts val="0"/>
              </a:spcAft>
              <a:buClr>
                <a:schemeClr val="dk1"/>
              </a:buClr>
              <a:buSzPts val="14500"/>
              <a:buFont typeface="Calibri"/>
              <a:buNone/>
              <a:defRPr sz="14500"/>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56" name="Google Shape;56;p10"/>
          <p:cNvSpPr txBox="1">
            <a:spLocks noGrp="1"/>
          </p:cNvSpPr>
          <p:nvPr>
            <p:ph type="body" idx="1"/>
          </p:nvPr>
        </p:nvSpPr>
        <p:spPr>
          <a:xfrm>
            <a:off x="18659477" y="4739645"/>
            <a:ext cx="22220100" cy="23393400"/>
          </a:xfrm>
          <a:prstGeom prst="rect">
            <a:avLst/>
          </a:prstGeom>
          <a:noFill/>
          <a:ln>
            <a:noFill/>
          </a:ln>
        </p:spPr>
        <p:txBody>
          <a:bodyPr spcFirstLastPara="1" wrap="square" lIns="414450" tIns="207175" rIns="414450" bIns="207175" anchor="t" anchorCtr="0">
            <a:normAutofit/>
          </a:bodyPr>
          <a:lstStyle>
            <a:lvl1pPr marL="457200" lvl="0" indent="-1149350" algn="l">
              <a:lnSpc>
                <a:spcPct val="90000"/>
              </a:lnSpc>
              <a:spcBef>
                <a:spcPts val="4500"/>
              </a:spcBef>
              <a:spcAft>
                <a:spcPts val="0"/>
              </a:spcAft>
              <a:buClr>
                <a:schemeClr val="dk1"/>
              </a:buClr>
              <a:buSzPts val="14500"/>
              <a:buChar char="•"/>
              <a:defRPr sz="14500"/>
            </a:lvl1pPr>
            <a:lvl2pPr marL="914400" lvl="1" indent="-1035050" algn="l">
              <a:lnSpc>
                <a:spcPct val="90000"/>
              </a:lnSpc>
              <a:spcBef>
                <a:spcPts val="2300"/>
              </a:spcBef>
              <a:spcAft>
                <a:spcPts val="0"/>
              </a:spcAft>
              <a:buClr>
                <a:schemeClr val="dk1"/>
              </a:buClr>
              <a:buSzPts val="12700"/>
              <a:buChar char="•"/>
              <a:defRPr sz="12700"/>
            </a:lvl2pPr>
            <a:lvl3pPr marL="1371600" lvl="2" indent="-920750" algn="l">
              <a:lnSpc>
                <a:spcPct val="90000"/>
              </a:lnSpc>
              <a:spcBef>
                <a:spcPts val="2300"/>
              </a:spcBef>
              <a:spcAft>
                <a:spcPts val="0"/>
              </a:spcAft>
              <a:buClr>
                <a:schemeClr val="dk1"/>
              </a:buClr>
              <a:buSzPts val="10900"/>
              <a:buChar char="•"/>
              <a:defRPr sz="10900"/>
            </a:lvl3pPr>
            <a:lvl4pPr marL="1828800" lvl="3" indent="-806450" algn="l">
              <a:lnSpc>
                <a:spcPct val="90000"/>
              </a:lnSpc>
              <a:spcBef>
                <a:spcPts val="2300"/>
              </a:spcBef>
              <a:spcAft>
                <a:spcPts val="0"/>
              </a:spcAft>
              <a:buClr>
                <a:schemeClr val="dk1"/>
              </a:buClr>
              <a:buSzPts val="9100"/>
              <a:buChar char="•"/>
              <a:defRPr sz="9100"/>
            </a:lvl4pPr>
            <a:lvl5pPr marL="2286000" lvl="4" indent="-806450" algn="l">
              <a:lnSpc>
                <a:spcPct val="90000"/>
              </a:lnSpc>
              <a:spcBef>
                <a:spcPts val="2300"/>
              </a:spcBef>
              <a:spcAft>
                <a:spcPts val="0"/>
              </a:spcAft>
              <a:buClr>
                <a:schemeClr val="dk1"/>
              </a:buClr>
              <a:buSzPts val="9100"/>
              <a:buChar char="•"/>
              <a:defRPr sz="9100"/>
            </a:lvl5pPr>
            <a:lvl6pPr marL="2743200" lvl="5" indent="-806450" algn="l">
              <a:lnSpc>
                <a:spcPct val="90000"/>
              </a:lnSpc>
              <a:spcBef>
                <a:spcPts val="2300"/>
              </a:spcBef>
              <a:spcAft>
                <a:spcPts val="0"/>
              </a:spcAft>
              <a:buClr>
                <a:schemeClr val="dk1"/>
              </a:buClr>
              <a:buSzPts val="9100"/>
              <a:buChar char="•"/>
              <a:defRPr sz="9100"/>
            </a:lvl6pPr>
            <a:lvl7pPr marL="3200400" lvl="6" indent="-806450" algn="l">
              <a:lnSpc>
                <a:spcPct val="90000"/>
              </a:lnSpc>
              <a:spcBef>
                <a:spcPts val="2300"/>
              </a:spcBef>
              <a:spcAft>
                <a:spcPts val="0"/>
              </a:spcAft>
              <a:buClr>
                <a:schemeClr val="dk1"/>
              </a:buClr>
              <a:buSzPts val="9100"/>
              <a:buChar char="•"/>
              <a:defRPr sz="9100"/>
            </a:lvl7pPr>
            <a:lvl8pPr marL="3657600" lvl="7" indent="-806450" algn="l">
              <a:lnSpc>
                <a:spcPct val="90000"/>
              </a:lnSpc>
              <a:spcBef>
                <a:spcPts val="2300"/>
              </a:spcBef>
              <a:spcAft>
                <a:spcPts val="0"/>
              </a:spcAft>
              <a:buClr>
                <a:schemeClr val="dk1"/>
              </a:buClr>
              <a:buSzPts val="9100"/>
              <a:buChar char="•"/>
              <a:defRPr sz="9100"/>
            </a:lvl8pPr>
            <a:lvl9pPr marL="4114800" lvl="8" indent="-806450" algn="l">
              <a:lnSpc>
                <a:spcPct val="90000"/>
              </a:lnSpc>
              <a:spcBef>
                <a:spcPts val="2300"/>
              </a:spcBef>
              <a:spcAft>
                <a:spcPts val="0"/>
              </a:spcAft>
              <a:buClr>
                <a:schemeClr val="dk1"/>
              </a:buClr>
              <a:buSzPts val="9100"/>
              <a:buChar char="•"/>
              <a:defRPr sz="9100"/>
            </a:lvl9pPr>
          </a:lstStyle>
          <a:p>
            <a:endParaRPr/>
          </a:p>
        </p:txBody>
      </p:sp>
      <p:sp>
        <p:nvSpPr>
          <p:cNvPr id="57" name="Google Shape;57;p10"/>
          <p:cNvSpPr txBox="1">
            <a:spLocks noGrp="1"/>
          </p:cNvSpPr>
          <p:nvPr>
            <p:ph type="body" idx="2"/>
          </p:nvPr>
        </p:nvSpPr>
        <p:spPr>
          <a:xfrm>
            <a:off x="3023237" y="9875520"/>
            <a:ext cx="14156100" cy="18295500"/>
          </a:xfrm>
          <a:prstGeom prst="rect">
            <a:avLst/>
          </a:prstGeom>
          <a:noFill/>
          <a:ln>
            <a:noFill/>
          </a:ln>
        </p:spPr>
        <p:txBody>
          <a:bodyPr spcFirstLastPara="1" wrap="square" lIns="414450" tIns="207175" rIns="414450" bIns="207175" anchor="t" anchorCtr="0">
            <a:normAutofit/>
          </a:bodyPr>
          <a:lstStyle>
            <a:lvl1pPr marL="457200" lvl="0" indent="-228600" algn="l">
              <a:lnSpc>
                <a:spcPct val="90000"/>
              </a:lnSpc>
              <a:spcBef>
                <a:spcPts val="4500"/>
              </a:spcBef>
              <a:spcAft>
                <a:spcPts val="0"/>
              </a:spcAft>
              <a:buClr>
                <a:schemeClr val="dk1"/>
              </a:buClr>
              <a:buSzPts val="7300"/>
              <a:buNone/>
              <a:defRPr sz="7300"/>
            </a:lvl1pPr>
            <a:lvl2pPr marL="914400" lvl="1" indent="-228600" algn="l">
              <a:lnSpc>
                <a:spcPct val="90000"/>
              </a:lnSpc>
              <a:spcBef>
                <a:spcPts val="2300"/>
              </a:spcBef>
              <a:spcAft>
                <a:spcPts val="0"/>
              </a:spcAft>
              <a:buClr>
                <a:schemeClr val="dk1"/>
              </a:buClr>
              <a:buSzPts val="6300"/>
              <a:buNone/>
              <a:defRPr sz="6300"/>
            </a:lvl2pPr>
            <a:lvl3pPr marL="1371600" lvl="2" indent="-228600" algn="l">
              <a:lnSpc>
                <a:spcPct val="90000"/>
              </a:lnSpc>
              <a:spcBef>
                <a:spcPts val="2300"/>
              </a:spcBef>
              <a:spcAft>
                <a:spcPts val="0"/>
              </a:spcAft>
              <a:buClr>
                <a:schemeClr val="dk1"/>
              </a:buClr>
              <a:buSzPts val="5400"/>
              <a:buNone/>
              <a:defRPr sz="5400"/>
            </a:lvl3pPr>
            <a:lvl4pPr marL="1828800" lvl="3" indent="-228600" algn="l">
              <a:lnSpc>
                <a:spcPct val="90000"/>
              </a:lnSpc>
              <a:spcBef>
                <a:spcPts val="2300"/>
              </a:spcBef>
              <a:spcAft>
                <a:spcPts val="0"/>
              </a:spcAft>
              <a:buClr>
                <a:schemeClr val="dk1"/>
              </a:buClr>
              <a:buSzPts val="4500"/>
              <a:buNone/>
              <a:defRPr sz="4500"/>
            </a:lvl4pPr>
            <a:lvl5pPr marL="2286000" lvl="4" indent="-228600" algn="l">
              <a:lnSpc>
                <a:spcPct val="90000"/>
              </a:lnSpc>
              <a:spcBef>
                <a:spcPts val="2300"/>
              </a:spcBef>
              <a:spcAft>
                <a:spcPts val="0"/>
              </a:spcAft>
              <a:buClr>
                <a:schemeClr val="dk1"/>
              </a:buClr>
              <a:buSzPts val="4500"/>
              <a:buNone/>
              <a:defRPr sz="4500"/>
            </a:lvl5pPr>
            <a:lvl6pPr marL="2743200" lvl="5" indent="-228600" algn="l">
              <a:lnSpc>
                <a:spcPct val="90000"/>
              </a:lnSpc>
              <a:spcBef>
                <a:spcPts val="2300"/>
              </a:spcBef>
              <a:spcAft>
                <a:spcPts val="0"/>
              </a:spcAft>
              <a:buClr>
                <a:schemeClr val="dk1"/>
              </a:buClr>
              <a:buSzPts val="4500"/>
              <a:buNone/>
              <a:defRPr sz="4500"/>
            </a:lvl6pPr>
            <a:lvl7pPr marL="3200400" lvl="6" indent="-228600" algn="l">
              <a:lnSpc>
                <a:spcPct val="90000"/>
              </a:lnSpc>
              <a:spcBef>
                <a:spcPts val="2300"/>
              </a:spcBef>
              <a:spcAft>
                <a:spcPts val="0"/>
              </a:spcAft>
              <a:buClr>
                <a:schemeClr val="dk1"/>
              </a:buClr>
              <a:buSzPts val="4500"/>
              <a:buNone/>
              <a:defRPr sz="4500"/>
            </a:lvl7pPr>
            <a:lvl8pPr marL="3657600" lvl="7" indent="-228600" algn="l">
              <a:lnSpc>
                <a:spcPct val="90000"/>
              </a:lnSpc>
              <a:spcBef>
                <a:spcPts val="2300"/>
              </a:spcBef>
              <a:spcAft>
                <a:spcPts val="0"/>
              </a:spcAft>
              <a:buClr>
                <a:schemeClr val="dk1"/>
              </a:buClr>
              <a:buSzPts val="4500"/>
              <a:buNone/>
              <a:defRPr sz="4500"/>
            </a:lvl8pPr>
            <a:lvl9pPr marL="4114800" lvl="8" indent="-228600" algn="l">
              <a:lnSpc>
                <a:spcPct val="90000"/>
              </a:lnSpc>
              <a:spcBef>
                <a:spcPts val="2300"/>
              </a:spcBef>
              <a:spcAft>
                <a:spcPts val="0"/>
              </a:spcAft>
              <a:buClr>
                <a:schemeClr val="dk1"/>
              </a:buClr>
              <a:buSzPts val="4500"/>
              <a:buNone/>
              <a:defRPr sz="4500"/>
            </a:lvl9pPr>
          </a:lstStyle>
          <a:p>
            <a:endParaRPr/>
          </a:p>
        </p:txBody>
      </p:sp>
      <p:sp>
        <p:nvSpPr>
          <p:cNvPr id="58" name="Google Shape;58;p10"/>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59" name="Google Shape;59;p10"/>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60" name="Google Shape;60;p10"/>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37" y="2194560"/>
            <a:ext cx="14156100" cy="7681200"/>
          </a:xfrm>
          <a:prstGeom prst="rect">
            <a:avLst/>
          </a:prstGeom>
          <a:noFill/>
          <a:ln>
            <a:noFill/>
          </a:ln>
        </p:spPr>
        <p:txBody>
          <a:bodyPr spcFirstLastPara="1" wrap="square" lIns="414450" tIns="207175" rIns="414450" bIns="207175" anchor="b" anchorCtr="0">
            <a:normAutofit/>
          </a:bodyPr>
          <a:lstStyle>
            <a:lvl1pPr lvl="0" algn="l">
              <a:lnSpc>
                <a:spcPct val="90000"/>
              </a:lnSpc>
              <a:spcBef>
                <a:spcPts val="0"/>
              </a:spcBef>
              <a:spcAft>
                <a:spcPts val="0"/>
              </a:spcAft>
              <a:buClr>
                <a:schemeClr val="dk1"/>
              </a:buClr>
              <a:buSzPts val="14500"/>
              <a:buFont typeface="Calibri"/>
              <a:buNone/>
              <a:defRPr sz="14500"/>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63" name="Google Shape;63;p11"/>
          <p:cNvSpPr>
            <a:spLocks noGrp="1"/>
          </p:cNvSpPr>
          <p:nvPr>
            <p:ph type="pic" idx="2"/>
          </p:nvPr>
        </p:nvSpPr>
        <p:spPr>
          <a:xfrm>
            <a:off x="18659477" y="4739645"/>
            <a:ext cx="22220100" cy="23393400"/>
          </a:xfrm>
          <a:prstGeom prst="rect">
            <a:avLst/>
          </a:prstGeom>
          <a:noFill/>
          <a:ln>
            <a:noFill/>
          </a:ln>
        </p:spPr>
      </p:sp>
      <p:sp>
        <p:nvSpPr>
          <p:cNvPr id="64" name="Google Shape;64;p11"/>
          <p:cNvSpPr txBox="1">
            <a:spLocks noGrp="1"/>
          </p:cNvSpPr>
          <p:nvPr>
            <p:ph type="body" idx="1"/>
          </p:nvPr>
        </p:nvSpPr>
        <p:spPr>
          <a:xfrm>
            <a:off x="3023237" y="9875520"/>
            <a:ext cx="14156100" cy="18295500"/>
          </a:xfrm>
          <a:prstGeom prst="rect">
            <a:avLst/>
          </a:prstGeom>
          <a:noFill/>
          <a:ln>
            <a:noFill/>
          </a:ln>
        </p:spPr>
        <p:txBody>
          <a:bodyPr spcFirstLastPara="1" wrap="square" lIns="414450" tIns="207175" rIns="414450" bIns="207175" anchor="t" anchorCtr="0">
            <a:normAutofit/>
          </a:bodyPr>
          <a:lstStyle>
            <a:lvl1pPr marL="457200" lvl="0" indent="-228600" algn="l">
              <a:lnSpc>
                <a:spcPct val="90000"/>
              </a:lnSpc>
              <a:spcBef>
                <a:spcPts val="4500"/>
              </a:spcBef>
              <a:spcAft>
                <a:spcPts val="0"/>
              </a:spcAft>
              <a:buClr>
                <a:schemeClr val="dk1"/>
              </a:buClr>
              <a:buSzPts val="7300"/>
              <a:buNone/>
              <a:defRPr sz="7300"/>
            </a:lvl1pPr>
            <a:lvl2pPr marL="914400" lvl="1" indent="-228600" algn="l">
              <a:lnSpc>
                <a:spcPct val="90000"/>
              </a:lnSpc>
              <a:spcBef>
                <a:spcPts val="2300"/>
              </a:spcBef>
              <a:spcAft>
                <a:spcPts val="0"/>
              </a:spcAft>
              <a:buClr>
                <a:schemeClr val="dk1"/>
              </a:buClr>
              <a:buSzPts val="6300"/>
              <a:buNone/>
              <a:defRPr sz="6300"/>
            </a:lvl2pPr>
            <a:lvl3pPr marL="1371600" lvl="2" indent="-228600" algn="l">
              <a:lnSpc>
                <a:spcPct val="90000"/>
              </a:lnSpc>
              <a:spcBef>
                <a:spcPts val="2300"/>
              </a:spcBef>
              <a:spcAft>
                <a:spcPts val="0"/>
              </a:spcAft>
              <a:buClr>
                <a:schemeClr val="dk1"/>
              </a:buClr>
              <a:buSzPts val="5400"/>
              <a:buNone/>
              <a:defRPr sz="5400"/>
            </a:lvl3pPr>
            <a:lvl4pPr marL="1828800" lvl="3" indent="-228600" algn="l">
              <a:lnSpc>
                <a:spcPct val="90000"/>
              </a:lnSpc>
              <a:spcBef>
                <a:spcPts val="2300"/>
              </a:spcBef>
              <a:spcAft>
                <a:spcPts val="0"/>
              </a:spcAft>
              <a:buClr>
                <a:schemeClr val="dk1"/>
              </a:buClr>
              <a:buSzPts val="4500"/>
              <a:buNone/>
              <a:defRPr sz="4500"/>
            </a:lvl4pPr>
            <a:lvl5pPr marL="2286000" lvl="4" indent="-228600" algn="l">
              <a:lnSpc>
                <a:spcPct val="90000"/>
              </a:lnSpc>
              <a:spcBef>
                <a:spcPts val="2300"/>
              </a:spcBef>
              <a:spcAft>
                <a:spcPts val="0"/>
              </a:spcAft>
              <a:buClr>
                <a:schemeClr val="dk1"/>
              </a:buClr>
              <a:buSzPts val="4500"/>
              <a:buNone/>
              <a:defRPr sz="4500"/>
            </a:lvl5pPr>
            <a:lvl6pPr marL="2743200" lvl="5" indent="-228600" algn="l">
              <a:lnSpc>
                <a:spcPct val="90000"/>
              </a:lnSpc>
              <a:spcBef>
                <a:spcPts val="2300"/>
              </a:spcBef>
              <a:spcAft>
                <a:spcPts val="0"/>
              </a:spcAft>
              <a:buClr>
                <a:schemeClr val="dk1"/>
              </a:buClr>
              <a:buSzPts val="4500"/>
              <a:buNone/>
              <a:defRPr sz="4500"/>
            </a:lvl6pPr>
            <a:lvl7pPr marL="3200400" lvl="6" indent="-228600" algn="l">
              <a:lnSpc>
                <a:spcPct val="90000"/>
              </a:lnSpc>
              <a:spcBef>
                <a:spcPts val="2300"/>
              </a:spcBef>
              <a:spcAft>
                <a:spcPts val="0"/>
              </a:spcAft>
              <a:buClr>
                <a:schemeClr val="dk1"/>
              </a:buClr>
              <a:buSzPts val="4500"/>
              <a:buNone/>
              <a:defRPr sz="4500"/>
            </a:lvl7pPr>
            <a:lvl8pPr marL="3657600" lvl="7" indent="-228600" algn="l">
              <a:lnSpc>
                <a:spcPct val="90000"/>
              </a:lnSpc>
              <a:spcBef>
                <a:spcPts val="2300"/>
              </a:spcBef>
              <a:spcAft>
                <a:spcPts val="0"/>
              </a:spcAft>
              <a:buClr>
                <a:schemeClr val="dk1"/>
              </a:buClr>
              <a:buSzPts val="4500"/>
              <a:buNone/>
              <a:defRPr sz="4500"/>
            </a:lvl8pPr>
            <a:lvl9pPr marL="4114800" lvl="8" indent="-228600" algn="l">
              <a:lnSpc>
                <a:spcPct val="90000"/>
              </a:lnSpc>
              <a:spcBef>
                <a:spcPts val="2300"/>
              </a:spcBef>
              <a:spcAft>
                <a:spcPts val="0"/>
              </a:spcAft>
              <a:buClr>
                <a:schemeClr val="dk1"/>
              </a:buClr>
              <a:buSzPts val="4500"/>
              <a:buNone/>
              <a:defRPr sz="4500"/>
            </a:lvl9pPr>
          </a:lstStyle>
          <a:p>
            <a:endParaRPr/>
          </a:p>
        </p:txBody>
      </p:sp>
      <p:sp>
        <p:nvSpPr>
          <p:cNvPr id="65" name="Google Shape;65;p11"/>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66" name="Google Shape;66;p11"/>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67" name="Google Shape;67;p11"/>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5"/>
            <a:ext cx="37856100" cy="6362700"/>
          </a:xfrm>
          <a:prstGeom prst="rect">
            <a:avLst/>
          </a:prstGeom>
          <a:noFill/>
          <a:ln>
            <a:noFill/>
          </a:ln>
        </p:spPr>
        <p:txBody>
          <a:bodyPr spcFirstLastPara="1" wrap="square" lIns="414450" tIns="207175" rIns="414450" bIns="207175" anchor="ctr" anchorCtr="0">
            <a:normAutofit/>
          </a:bodyPr>
          <a:lstStyle>
            <a:lvl1pPr lvl="0" algn="l">
              <a:lnSpc>
                <a:spcPct val="90000"/>
              </a:lnSpc>
              <a:spcBef>
                <a:spcPts val="0"/>
              </a:spcBef>
              <a:spcAft>
                <a:spcPts val="0"/>
              </a:spcAft>
              <a:buClr>
                <a:schemeClr val="dk1"/>
              </a:buClr>
              <a:buSzPts val="82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a:endParaRPr/>
          </a:p>
        </p:txBody>
      </p:sp>
      <p:sp>
        <p:nvSpPr>
          <p:cNvPr id="70" name="Google Shape;70;p12"/>
          <p:cNvSpPr txBox="1">
            <a:spLocks noGrp="1"/>
          </p:cNvSpPr>
          <p:nvPr>
            <p:ph type="body" idx="1"/>
          </p:nvPr>
        </p:nvSpPr>
        <p:spPr>
          <a:xfrm rot="5400000">
            <a:off x="11502330" y="278250"/>
            <a:ext cx="20886600" cy="37856100"/>
          </a:xfrm>
          <a:prstGeom prst="rect">
            <a:avLst/>
          </a:prstGeom>
          <a:noFill/>
          <a:ln>
            <a:noFill/>
          </a:ln>
        </p:spPr>
        <p:txBody>
          <a:bodyPr spcFirstLastPara="1" wrap="square" lIns="414450" tIns="207175" rIns="414450" bIns="207175" anchor="t" anchorCtr="0">
            <a:normAutofit/>
          </a:bodyPr>
          <a:lstStyle>
            <a:lvl1pPr marL="457200" lvl="0" indent="-749300" algn="l">
              <a:lnSpc>
                <a:spcPct val="90000"/>
              </a:lnSpc>
              <a:spcBef>
                <a:spcPts val="4500"/>
              </a:spcBef>
              <a:spcAft>
                <a:spcPts val="0"/>
              </a:spcAft>
              <a:buClr>
                <a:schemeClr val="dk1"/>
              </a:buClr>
              <a:buSzPts val="8200"/>
              <a:buChar char="•"/>
              <a:defRPr/>
            </a:lvl1pPr>
            <a:lvl2pPr marL="914400" lvl="1" indent="-749300" algn="l">
              <a:lnSpc>
                <a:spcPct val="90000"/>
              </a:lnSpc>
              <a:spcBef>
                <a:spcPts val="2300"/>
              </a:spcBef>
              <a:spcAft>
                <a:spcPts val="0"/>
              </a:spcAft>
              <a:buClr>
                <a:schemeClr val="dk1"/>
              </a:buClr>
              <a:buSzPts val="8200"/>
              <a:buChar char="•"/>
              <a:defRPr/>
            </a:lvl2pPr>
            <a:lvl3pPr marL="1371600" lvl="2" indent="-749300" algn="l">
              <a:lnSpc>
                <a:spcPct val="90000"/>
              </a:lnSpc>
              <a:spcBef>
                <a:spcPts val="2300"/>
              </a:spcBef>
              <a:spcAft>
                <a:spcPts val="0"/>
              </a:spcAft>
              <a:buClr>
                <a:schemeClr val="dk1"/>
              </a:buClr>
              <a:buSzPts val="8200"/>
              <a:buChar char="•"/>
              <a:defRPr/>
            </a:lvl3pPr>
            <a:lvl4pPr marL="1828800" lvl="3" indent="-749300" algn="l">
              <a:lnSpc>
                <a:spcPct val="90000"/>
              </a:lnSpc>
              <a:spcBef>
                <a:spcPts val="2300"/>
              </a:spcBef>
              <a:spcAft>
                <a:spcPts val="0"/>
              </a:spcAft>
              <a:buClr>
                <a:schemeClr val="dk1"/>
              </a:buClr>
              <a:buSzPts val="8200"/>
              <a:buChar char="•"/>
              <a:defRPr/>
            </a:lvl4pPr>
            <a:lvl5pPr marL="2286000" lvl="4" indent="-749300" algn="l">
              <a:lnSpc>
                <a:spcPct val="90000"/>
              </a:lnSpc>
              <a:spcBef>
                <a:spcPts val="2300"/>
              </a:spcBef>
              <a:spcAft>
                <a:spcPts val="0"/>
              </a:spcAft>
              <a:buClr>
                <a:schemeClr val="dk1"/>
              </a:buClr>
              <a:buSzPts val="8200"/>
              <a:buChar char="•"/>
              <a:defRPr/>
            </a:lvl5pPr>
            <a:lvl6pPr marL="2743200" lvl="5" indent="-749300" algn="l">
              <a:lnSpc>
                <a:spcPct val="90000"/>
              </a:lnSpc>
              <a:spcBef>
                <a:spcPts val="2300"/>
              </a:spcBef>
              <a:spcAft>
                <a:spcPts val="0"/>
              </a:spcAft>
              <a:buClr>
                <a:schemeClr val="dk1"/>
              </a:buClr>
              <a:buSzPts val="8200"/>
              <a:buChar char="•"/>
              <a:defRPr/>
            </a:lvl6pPr>
            <a:lvl7pPr marL="3200400" lvl="6" indent="-749300" algn="l">
              <a:lnSpc>
                <a:spcPct val="90000"/>
              </a:lnSpc>
              <a:spcBef>
                <a:spcPts val="2300"/>
              </a:spcBef>
              <a:spcAft>
                <a:spcPts val="0"/>
              </a:spcAft>
              <a:buClr>
                <a:schemeClr val="dk1"/>
              </a:buClr>
              <a:buSzPts val="8200"/>
              <a:buChar char="•"/>
              <a:defRPr/>
            </a:lvl7pPr>
            <a:lvl8pPr marL="3657600" lvl="7" indent="-749300" algn="l">
              <a:lnSpc>
                <a:spcPct val="90000"/>
              </a:lnSpc>
              <a:spcBef>
                <a:spcPts val="2300"/>
              </a:spcBef>
              <a:spcAft>
                <a:spcPts val="0"/>
              </a:spcAft>
              <a:buClr>
                <a:schemeClr val="dk1"/>
              </a:buClr>
              <a:buSzPts val="8200"/>
              <a:buChar char="•"/>
              <a:defRPr/>
            </a:lvl8pPr>
            <a:lvl9pPr marL="4114800" lvl="8" indent="-749300" algn="l">
              <a:lnSpc>
                <a:spcPct val="90000"/>
              </a:lnSpc>
              <a:spcBef>
                <a:spcPts val="2300"/>
              </a:spcBef>
              <a:spcAft>
                <a:spcPts val="0"/>
              </a:spcAft>
              <a:buClr>
                <a:schemeClr val="dk1"/>
              </a:buClr>
              <a:buSzPts val="8200"/>
              <a:buChar char="•"/>
              <a:defRPr/>
            </a:lvl9pPr>
          </a:lstStyle>
          <a:p>
            <a:endParaRPr/>
          </a:p>
        </p:txBody>
      </p:sp>
      <p:sp>
        <p:nvSpPr>
          <p:cNvPr id="71" name="Google Shape;71;p12"/>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lvl="0" algn="l">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72" name="Google Shape;72;p12"/>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lvl="0" algn="ctr">
              <a:spcBef>
                <a:spcPts val="0"/>
              </a:spcBef>
              <a:spcAft>
                <a:spcPts val="0"/>
              </a:spcAft>
              <a:buSzPts val="6300"/>
              <a:buNone/>
              <a:defRPr/>
            </a:lvl1pPr>
            <a:lvl2pPr lvl="1" algn="l">
              <a:spcBef>
                <a:spcPts val="0"/>
              </a:spcBef>
              <a:spcAft>
                <a:spcPts val="0"/>
              </a:spcAft>
              <a:buSzPts val="6300"/>
              <a:buNone/>
              <a:defRPr/>
            </a:lvl2pPr>
            <a:lvl3pPr lvl="2" algn="l">
              <a:spcBef>
                <a:spcPts val="0"/>
              </a:spcBef>
              <a:spcAft>
                <a:spcPts val="0"/>
              </a:spcAft>
              <a:buSzPts val="6300"/>
              <a:buNone/>
              <a:defRPr/>
            </a:lvl3pPr>
            <a:lvl4pPr lvl="3" algn="l">
              <a:spcBef>
                <a:spcPts val="0"/>
              </a:spcBef>
              <a:spcAft>
                <a:spcPts val="0"/>
              </a:spcAft>
              <a:buSzPts val="6300"/>
              <a:buNone/>
              <a:defRPr/>
            </a:lvl4pPr>
            <a:lvl5pPr lvl="4" algn="l">
              <a:spcBef>
                <a:spcPts val="0"/>
              </a:spcBef>
              <a:spcAft>
                <a:spcPts val="0"/>
              </a:spcAft>
              <a:buSzPts val="6300"/>
              <a:buNone/>
              <a:defRPr/>
            </a:lvl5pPr>
            <a:lvl6pPr lvl="5" algn="l">
              <a:spcBef>
                <a:spcPts val="0"/>
              </a:spcBef>
              <a:spcAft>
                <a:spcPts val="0"/>
              </a:spcAft>
              <a:buSzPts val="6300"/>
              <a:buNone/>
              <a:defRPr/>
            </a:lvl6pPr>
            <a:lvl7pPr lvl="6" algn="l">
              <a:spcBef>
                <a:spcPts val="0"/>
              </a:spcBef>
              <a:spcAft>
                <a:spcPts val="0"/>
              </a:spcAft>
              <a:buSzPts val="6300"/>
              <a:buNone/>
              <a:defRPr/>
            </a:lvl7pPr>
            <a:lvl8pPr lvl="7" algn="l">
              <a:spcBef>
                <a:spcPts val="0"/>
              </a:spcBef>
              <a:spcAft>
                <a:spcPts val="0"/>
              </a:spcAft>
              <a:buSzPts val="6300"/>
              <a:buNone/>
              <a:defRPr/>
            </a:lvl8pPr>
            <a:lvl9pPr lvl="8" algn="l">
              <a:spcBef>
                <a:spcPts val="0"/>
              </a:spcBef>
              <a:spcAft>
                <a:spcPts val="0"/>
              </a:spcAft>
              <a:buSzPts val="6300"/>
              <a:buNone/>
              <a:defRPr/>
            </a:lvl9pPr>
          </a:lstStyle>
          <a:p>
            <a:endParaRPr/>
          </a:p>
        </p:txBody>
      </p:sp>
      <p:sp>
        <p:nvSpPr>
          <p:cNvPr id="73" name="Google Shape;73;p12"/>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5"/>
            <a:ext cx="37856100" cy="6362700"/>
          </a:xfrm>
          <a:prstGeom prst="rect">
            <a:avLst/>
          </a:prstGeom>
          <a:noFill/>
          <a:ln>
            <a:noFill/>
          </a:ln>
        </p:spPr>
        <p:txBody>
          <a:bodyPr spcFirstLastPara="1" wrap="square" lIns="414450" tIns="207175" rIns="414450" bIns="207175" anchor="ctr" anchorCtr="0">
            <a:normAutofit/>
          </a:bodyPr>
          <a:lstStyle>
            <a:lvl1pPr marR="0" lvl="0" algn="l" rtl="0">
              <a:lnSpc>
                <a:spcPct val="90000"/>
              </a:lnSpc>
              <a:spcBef>
                <a:spcPts val="0"/>
              </a:spcBef>
              <a:spcAft>
                <a:spcPts val="0"/>
              </a:spcAft>
              <a:buClr>
                <a:schemeClr val="dk1"/>
              </a:buClr>
              <a:buSzPts val="19900"/>
              <a:buFont typeface="Calibri"/>
              <a:buNone/>
              <a:defRPr sz="19900" b="0" i="0" u="none" strike="noStrike" cap="none">
                <a:solidFill>
                  <a:schemeClr val="dk1"/>
                </a:solidFill>
                <a:latin typeface="Calibri"/>
                <a:ea typeface="Calibri"/>
                <a:cs typeface="Calibri"/>
                <a:sym typeface="Calibri"/>
              </a:defRPr>
            </a:lvl1pPr>
            <a:lvl2pPr lvl="1">
              <a:spcBef>
                <a:spcPts val="0"/>
              </a:spcBef>
              <a:spcAft>
                <a:spcPts val="0"/>
              </a:spcAft>
              <a:buSzPts val="6300"/>
              <a:buNone/>
              <a:defRPr sz="8200"/>
            </a:lvl2pPr>
            <a:lvl3pPr lvl="2">
              <a:spcBef>
                <a:spcPts val="0"/>
              </a:spcBef>
              <a:spcAft>
                <a:spcPts val="0"/>
              </a:spcAft>
              <a:buSzPts val="6300"/>
              <a:buNone/>
              <a:defRPr sz="8200"/>
            </a:lvl3pPr>
            <a:lvl4pPr lvl="3">
              <a:spcBef>
                <a:spcPts val="0"/>
              </a:spcBef>
              <a:spcAft>
                <a:spcPts val="0"/>
              </a:spcAft>
              <a:buSzPts val="6300"/>
              <a:buNone/>
              <a:defRPr sz="8200"/>
            </a:lvl4pPr>
            <a:lvl5pPr lvl="4">
              <a:spcBef>
                <a:spcPts val="0"/>
              </a:spcBef>
              <a:spcAft>
                <a:spcPts val="0"/>
              </a:spcAft>
              <a:buSzPts val="6300"/>
              <a:buNone/>
              <a:defRPr sz="8200"/>
            </a:lvl5pPr>
            <a:lvl6pPr lvl="5">
              <a:spcBef>
                <a:spcPts val="0"/>
              </a:spcBef>
              <a:spcAft>
                <a:spcPts val="0"/>
              </a:spcAft>
              <a:buSzPts val="6300"/>
              <a:buNone/>
              <a:defRPr sz="8200"/>
            </a:lvl6pPr>
            <a:lvl7pPr lvl="6">
              <a:spcBef>
                <a:spcPts val="0"/>
              </a:spcBef>
              <a:spcAft>
                <a:spcPts val="0"/>
              </a:spcAft>
              <a:buSzPts val="6300"/>
              <a:buNone/>
              <a:defRPr sz="8200"/>
            </a:lvl7pPr>
            <a:lvl8pPr lvl="7">
              <a:spcBef>
                <a:spcPts val="0"/>
              </a:spcBef>
              <a:spcAft>
                <a:spcPts val="0"/>
              </a:spcAft>
              <a:buSzPts val="6300"/>
              <a:buNone/>
              <a:defRPr sz="8200"/>
            </a:lvl8pPr>
            <a:lvl9pPr lvl="8">
              <a:spcBef>
                <a:spcPts val="0"/>
              </a:spcBef>
              <a:spcAft>
                <a:spcPts val="0"/>
              </a:spcAft>
              <a:buSzPts val="6300"/>
              <a:buNone/>
              <a:defRPr sz="8200"/>
            </a:lvl9pPr>
          </a:lstStyle>
          <a:p>
            <a:endParaRPr/>
          </a:p>
        </p:txBody>
      </p:sp>
      <p:sp>
        <p:nvSpPr>
          <p:cNvPr id="7" name="Google Shape;7;p2"/>
          <p:cNvSpPr txBox="1">
            <a:spLocks noGrp="1"/>
          </p:cNvSpPr>
          <p:nvPr>
            <p:ph type="body" idx="1"/>
          </p:nvPr>
        </p:nvSpPr>
        <p:spPr>
          <a:xfrm>
            <a:off x="3017520" y="8763000"/>
            <a:ext cx="37856100" cy="20886600"/>
          </a:xfrm>
          <a:prstGeom prst="rect">
            <a:avLst/>
          </a:prstGeom>
          <a:noFill/>
          <a:ln>
            <a:noFill/>
          </a:ln>
        </p:spPr>
        <p:txBody>
          <a:bodyPr spcFirstLastPara="1" wrap="square" lIns="414450" tIns="207175" rIns="414450" bIns="207175" anchor="t" anchorCtr="0">
            <a:normAutofit/>
          </a:bodyPr>
          <a:lstStyle>
            <a:lvl1pPr marL="457200" marR="0" lvl="0" indent="-1035050" algn="l" rtl="0">
              <a:lnSpc>
                <a:spcPct val="90000"/>
              </a:lnSpc>
              <a:spcBef>
                <a:spcPts val="4500"/>
              </a:spcBef>
              <a:spcAft>
                <a:spcPts val="0"/>
              </a:spcAft>
              <a:buClr>
                <a:schemeClr val="dk1"/>
              </a:buClr>
              <a:buSzPts val="12700"/>
              <a:buFont typeface="Arial"/>
              <a:buChar char="•"/>
              <a:defRPr sz="12700" b="0" i="0" u="none" strike="noStrike" cap="none">
                <a:solidFill>
                  <a:schemeClr val="dk1"/>
                </a:solidFill>
                <a:latin typeface="Calibri"/>
                <a:ea typeface="Calibri"/>
                <a:cs typeface="Calibri"/>
                <a:sym typeface="Calibri"/>
              </a:defRPr>
            </a:lvl1pPr>
            <a:lvl2pPr marL="914400" marR="0" lvl="1" indent="-920750" algn="l" rtl="0">
              <a:lnSpc>
                <a:spcPct val="90000"/>
              </a:lnSpc>
              <a:spcBef>
                <a:spcPts val="2300"/>
              </a:spcBef>
              <a:spcAft>
                <a:spcPts val="0"/>
              </a:spcAft>
              <a:buClr>
                <a:schemeClr val="dk1"/>
              </a:buClr>
              <a:buSzPts val="10900"/>
              <a:buFont typeface="Arial"/>
              <a:buChar char="•"/>
              <a:defRPr sz="10900" b="0" i="0" u="none" strike="noStrike" cap="none">
                <a:solidFill>
                  <a:schemeClr val="dk1"/>
                </a:solidFill>
                <a:latin typeface="Calibri"/>
                <a:ea typeface="Calibri"/>
                <a:cs typeface="Calibri"/>
                <a:sym typeface="Calibri"/>
              </a:defRPr>
            </a:lvl2pPr>
            <a:lvl3pPr marL="1371600" marR="0" lvl="2" indent="-806450" algn="l" rtl="0">
              <a:lnSpc>
                <a:spcPct val="90000"/>
              </a:lnSpc>
              <a:spcBef>
                <a:spcPts val="230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3pPr>
            <a:lvl4pPr marL="1828800" marR="0" lvl="3"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4pPr>
            <a:lvl5pPr marL="2286000" marR="0" lvl="4"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5pPr>
            <a:lvl6pPr marL="2743200" marR="0" lvl="5"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6pPr>
            <a:lvl7pPr marL="3200400" marR="0" lvl="6"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7pPr>
            <a:lvl8pPr marL="3657600" marR="0" lvl="7"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8pPr>
            <a:lvl9pPr marL="4114800" marR="0" lvl="8" indent="-749300" algn="l" rtl="0">
              <a:lnSpc>
                <a:spcPct val="90000"/>
              </a:lnSpc>
              <a:spcBef>
                <a:spcPts val="23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5"/>
            <a:ext cx="9875700" cy="1752600"/>
          </a:xfrm>
          <a:prstGeom prst="rect">
            <a:avLst/>
          </a:prstGeom>
          <a:noFill/>
          <a:ln>
            <a:noFill/>
          </a:ln>
        </p:spPr>
        <p:txBody>
          <a:bodyPr spcFirstLastPara="1" wrap="square" lIns="414450" tIns="207175" rIns="414450" bIns="207175" anchor="ctr" anchorCtr="0">
            <a:noAutofit/>
          </a:bodyPr>
          <a:lstStyle>
            <a:lvl1pPr marR="0" lvl="0" algn="l" rtl="0">
              <a:spcBef>
                <a:spcPts val="0"/>
              </a:spcBef>
              <a:spcAft>
                <a:spcPts val="0"/>
              </a:spcAft>
              <a:buSzPts val="6300"/>
              <a:buNone/>
              <a:defRPr sz="5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60" y="30510485"/>
            <a:ext cx="14813100" cy="1752600"/>
          </a:xfrm>
          <a:prstGeom prst="rect">
            <a:avLst/>
          </a:prstGeom>
          <a:noFill/>
          <a:ln>
            <a:noFill/>
          </a:ln>
        </p:spPr>
        <p:txBody>
          <a:bodyPr spcFirstLastPara="1" wrap="square" lIns="414450" tIns="207175" rIns="414450" bIns="207175" anchor="ctr" anchorCtr="0">
            <a:noAutofit/>
          </a:bodyPr>
          <a:lstStyle>
            <a:lvl1pPr marR="0" lvl="0" algn="ctr" rtl="0">
              <a:spcBef>
                <a:spcPts val="0"/>
              </a:spcBef>
              <a:spcAft>
                <a:spcPts val="0"/>
              </a:spcAft>
              <a:buSzPts val="6300"/>
              <a:buNone/>
              <a:defRPr sz="5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300"/>
              <a:buNone/>
              <a:defRPr sz="82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60" y="30510485"/>
            <a:ext cx="9875700" cy="1752600"/>
          </a:xfrm>
          <a:prstGeom prst="rect">
            <a:avLst/>
          </a:prstGeom>
          <a:noFill/>
          <a:ln>
            <a:noFill/>
          </a:ln>
        </p:spPr>
        <p:txBody>
          <a:bodyPr spcFirstLastPara="1" wrap="square" lIns="414450" tIns="207175" rIns="414450" bIns="207175" anchor="ctr" anchorCtr="0">
            <a:noAutofit/>
          </a:bodyPr>
          <a:lstStyle>
            <a:lvl1pPr marL="0" marR="0" lvl="0" indent="0" algn="r" rtl="0">
              <a:spcBef>
                <a:spcPts val="0"/>
              </a:spcBef>
              <a:buNone/>
              <a:defRPr sz="5400" b="0" i="0" u="none" strike="noStrike" cap="none">
                <a:solidFill>
                  <a:srgbClr val="888888"/>
                </a:solidFill>
                <a:latin typeface="Calibri"/>
                <a:ea typeface="Calibri"/>
                <a:cs typeface="Calibri"/>
                <a:sym typeface="Calibri"/>
              </a:defRPr>
            </a:lvl1pPr>
            <a:lvl2pPr marL="0" marR="0" lvl="1" indent="0" algn="r" rtl="0">
              <a:spcBef>
                <a:spcPts val="0"/>
              </a:spcBef>
              <a:buNone/>
              <a:defRPr sz="5400" b="0" i="0" u="none" strike="noStrike" cap="none">
                <a:solidFill>
                  <a:srgbClr val="888888"/>
                </a:solidFill>
                <a:latin typeface="Calibri"/>
                <a:ea typeface="Calibri"/>
                <a:cs typeface="Calibri"/>
                <a:sym typeface="Calibri"/>
              </a:defRPr>
            </a:lvl2pPr>
            <a:lvl3pPr marL="0" marR="0" lvl="2" indent="0" algn="r" rtl="0">
              <a:spcBef>
                <a:spcPts val="0"/>
              </a:spcBef>
              <a:buNone/>
              <a:defRPr sz="5400" b="0" i="0" u="none" strike="noStrike" cap="none">
                <a:solidFill>
                  <a:srgbClr val="888888"/>
                </a:solidFill>
                <a:latin typeface="Calibri"/>
                <a:ea typeface="Calibri"/>
                <a:cs typeface="Calibri"/>
                <a:sym typeface="Calibri"/>
              </a:defRPr>
            </a:lvl3pPr>
            <a:lvl4pPr marL="0" marR="0" lvl="3" indent="0" algn="r" rtl="0">
              <a:spcBef>
                <a:spcPts val="0"/>
              </a:spcBef>
              <a:buNone/>
              <a:defRPr sz="5400" b="0" i="0" u="none" strike="noStrike" cap="none">
                <a:solidFill>
                  <a:srgbClr val="888888"/>
                </a:solidFill>
                <a:latin typeface="Calibri"/>
                <a:ea typeface="Calibri"/>
                <a:cs typeface="Calibri"/>
                <a:sym typeface="Calibri"/>
              </a:defRPr>
            </a:lvl4pPr>
            <a:lvl5pPr marL="0" marR="0" lvl="4" indent="0" algn="r" rtl="0">
              <a:spcBef>
                <a:spcPts val="0"/>
              </a:spcBef>
              <a:buNone/>
              <a:defRPr sz="5400" b="0" i="0" u="none" strike="noStrike" cap="none">
                <a:solidFill>
                  <a:srgbClr val="888888"/>
                </a:solidFill>
                <a:latin typeface="Calibri"/>
                <a:ea typeface="Calibri"/>
                <a:cs typeface="Calibri"/>
                <a:sym typeface="Calibri"/>
              </a:defRPr>
            </a:lvl5pPr>
            <a:lvl6pPr marL="0" marR="0" lvl="5" indent="0" algn="r" rtl="0">
              <a:spcBef>
                <a:spcPts val="0"/>
              </a:spcBef>
              <a:buNone/>
              <a:defRPr sz="5400" b="0" i="0" u="none" strike="noStrike" cap="none">
                <a:solidFill>
                  <a:srgbClr val="888888"/>
                </a:solidFill>
                <a:latin typeface="Calibri"/>
                <a:ea typeface="Calibri"/>
                <a:cs typeface="Calibri"/>
                <a:sym typeface="Calibri"/>
              </a:defRPr>
            </a:lvl6pPr>
            <a:lvl7pPr marL="0" marR="0" lvl="6" indent="0" algn="r" rtl="0">
              <a:spcBef>
                <a:spcPts val="0"/>
              </a:spcBef>
              <a:buNone/>
              <a:defRPr sz="5400" b="0" i="0" u="none" strike="noStrike" cap="none">
                <a:solidFill>
                  <a:srgbClr val="888888"/>
                </a:solidFill>
                <a:latin typeface="Calibri"/>
                <a:ea typeface="Calibri"/>
                <a:cs typeface="Calibri"/>
                <a:sym typeface="Calibri"/>
              </a:defRPr>
            </a:lvl7pPr>
            <a:lvl8pPr marL="0" marR="0" lvl="7" indent="0" algn="r" rtl="0">
              <a:spcBef>
                <a:spcPts val="0"/>
              </a:spcBef>
              <a:buNone/>
              <a:defRPr sz="5400" b="0" i="0" u="none" strike="noStrike" cap="none">
                <a:solidFill>
                  <a:srgbClr val="888888"/>
                </a:solidFill>
                <a:latin typeface="Calibri"/>
                <a:ea typeface="Calibri"/>
                <a:cs typeface="Calibri"/>
                <a:sym typeface="Calibri"/>
              </a:defRPr>
            </a:lvl8pPr>
            <a:lvl9pPr marL="0" marR="0" lvl="8" indent="0" algn="r" rtl="0">
              <a:spcBef>
                <a:spcPts val="0"/>
              </a:spcBef>
              <a:buNone/>
              <a:defRPr sz="5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5150"/>
          <a:stretch/>
        </p:blipFill>
        <p:spPr>
          <a:xfrm>
            <a:off x="2149800" y="24090644"/>
            <a:ext cx="5817452" cy="5909474"/>
          </a:xfrm>
          <a:prstGeom prst="rect">
            <a:avLst/>
          </a:prstGeom>
          <a:noFill/>
          <a:ln>
            <a:noFill/>
          </a:ln>
        </p:spPr>
      </p:pic>
      <p:sp>
        <p:nvSpPr>
          <p:cNvPr id="85" name="Google Shape;85;p1"/>
          <p:cNvSpPr txBox="1"/>
          <p:nvPr/>
        </p:nvSpPr>
        <p:spPr>
          <a:xfrm>
            <a:off x="1395747" y="849625"/>
            <a:ext cx="41099700" cy="2702700"/>
          </a:xfrm>
          <a:prstGeom prst="rect">
            <a:avLst/>
          </a:prstGeom>
          <a:noFill/>
          <a:ln>
            <a:noFill/>
          </a:ln>
        </p:spPr>
        <p:txBody>
          <a:bodyPr spcFirstLastPara="1" wrap="square" lIns="414450" tIns="207175" rIns="414450" bIns="207175" anchor="t" anchorCtr="0">
            <a:spAutoFit/>
          </a:bodyPr>
          <a:lstStyle/>
          <a:p>
            <a:pPr marL="0" lvl="0" indent="0" algn="ctr" rtl="0">
              <a:lnSpc>
                <a:spcPct val="70000"/>
              </a:lnSpc>
              <a:spcBef>
                <a:spcPts val="1200"/>
              </a:spcBef>
              <a:spcAft>
                <a:spcPts val="0"/>
              </a:spcAft>
              <a:buSzPts val="1100"/>
              <a:buNone/>
            </a:pPr>
            <a:r>
              <a:rPr lang="en-US" sz="10600" b="1" baseline="30000">
                <a:solidFill>
                  <a:schemeClr val="dk1"/>
                </a:solidFill>
                <a:latin typeface="Times New Roman"/>
                <a:ea typeface="Times New Roman"/>
                <a:cs typeface="Times New Roman"/>
                <a:sym typeface="Times New Roman"/>
              </a:rPr>
              <a:t>Mechanical Deformation of Hydrogen-Bonded Multilayer Capsules Assembled from Poly(methacrylic Acid-co-(aminopropyl)-methacrylamide) and Poly(N-vinylpyrrolidone)</a:t>
            </a:r>
            <a:endParaRPr sz="10600" b="1">
              <a:solidFill>
                <a:schemeClr val="dk1"/>
              </a:solidFill>
              <a:latin typeface="Times New Roman"/>
              <a:ea typeface="Times New Roman"/>
              <a:cs typeface="Times New Roman"/>
              <a:sym typeface="Times New Roman"/>
            </a:endParaRPr>
          </a:p>
        </p:txBody>
      </p:sp>
      <p:pic>
        <p:nvPicPr>
          <p:cNvPr id="86" name="Google Shape;86;p1" descr="Savannah State Tigers and Lady Tigers - Wikipedia"/>
          <p:cNvPicPr preferRelativeResize="0"/>
          <p:nvPr/>
        </p:nvPicPr>
        <p:blipFill rotWithShape="1">
          <a:blip r:embed="rId4">
            <a:alphaModFix/>
          </a:blip>
          <a:srcRect/>
          <a:stretch/>
        </p:blipFill>
        <p:spPr>
          <a:xfrm>
            <a:off x="35090475" y="1885570"/>
            <a:ext cx="5314575" cy="3250530"/>
          </a:xfrm>
          <a:prstGeom prst="rect">
            <a:avLst/>
          </a:prstGeom>
          <a:noFill/>
          <a:ln>
            <a:noFill/>
          </a:ln>
        </p:spPr>
      </p:pic>
      <p:pic>
        <p:nvPicPr>
          <p:cNvPr id="87" name="Google Shape;87;p1" descr="UAB Campus Recreation Center to serve as a sign-up point for MLK Day of  Service Monday - al.com"/>
          <p:cNvPicPr preferRelativeResize="0"/>
          <p:nvPr/>
        </p:nvPicPr>
        <p:blipFill rotWithShape="1">
          <a:blip r:embed="rId5">
            <a:alphaModFix/>
          </a:blip>
          <a:srcRect/>
          <a:stretch/>
        </p:blipFill>
        <p:spPr>
          <a:xfrm>
            <a:off x="3337550" y="1757025"/>
            <a:ext cx="5747101" cy="3618827"/>
          </a:xfrm>
          <a:prstGeom prst="rect">
            <a:avLst/>
          </a:prstGeom>
          <a:noFill/>
          <a:ln>
            <a:noFill/>
          </a:ln>
        </p:spPr>
      </p:pic>
      <p:sp>
        <p:nvSpPr>
          <p:cNvPr id="88" name="Google Shape;88;p1"/>
          <p:cNvSpPr txBox="1"/>
          <p:nvPr/>
        </p:nvSpPr>
        <p:spPr>
          <a:xfrm>
            <a:off x="8698796" y="2659963"/>
            <a:ext cx="26493600" cy="1188000"/>
          </a:xfrm>
          <a:prstGeom prst="rect">
            <a:avLst/>
          </a:prstGeom>
          <a:noFill/>
          <a:ln>
            <a:noFill/>
          </a:ln>
        </p:spPr>
        <p:txBody>
          <a:bodyPr spcFirstLastPara="1" wrap="square" lIns="414450" tIns="207175" rIns="414450" bIns="207175" anchor="t" anchorCtr="0">
            <a:spAutoFit/>
          </a:bodyPr>
          <a:lstStyle/>
          <a:p>
            <a:pPr marL="0" marR="0" lvl="0" indent="0" algn="ctr" rtl="0">
              <a:spcBef>
                <a:spcPts val="0"/>
              </a:spcBef>
              <a:spcAft>
                <a:spcPts val="0"/>
              </a:spcAft>
              <a:buNone/>
            </a:pPr>
            <a:r>
              <a:rPr lang="en-US" sz="5000" b="0" i="0" u="none" strike="noStrike" cap="none">
                <a:solidFill>
                  <a:schemeClr val="dk1"/>
                </a:solidFill>
                <a:latin typeface="Times New Roman"/>
                <a:ea typeface="Times New Roman"/>
                <a:cs typeface="Times New Roman"/>
                <a:sym typeface="Times New Roman"/>
              </a:rPr>
              <a:t>Taylor Brown</a:t>
            </a:r>
            <a:r>
              <a:rPr lang="en-US" sz="5000" b="0" i="0" u="none" strike="noStrike" cap="none" baseline="30000">
                <a:solidFill>
                  <a:schemeClr val="dk1"/>
                </a:solidFill>
                <a:latin typeface="Times New Roman"/>
                <a:ea typeface="Times New Roman"/>
                <a:cs typeface="Times New Roman"/>
                <a:sym typeface="Times New Roman"/>
              </a:rPr>
              <a:t>1,2</a:t>
            </a:r>
            <a:r>
              <a:rPr lang="en-US" sz="5000" b="0" i="0" u="none" strike="noStrike" cap="none">
                <a:solidFill>
                  <a:schemeClr val="dk1"/>
                </a:solidFill>
                <a:latin typeface="Times New Roman"/>
                <a:ea typeface="Times New Roman"/>
                <a:cs typeface="Times New Roman"/>
                <a:sym typeface="Times New Roman"/>
              </a:rPr>
              <a:t> , Olga Khaybullina</a:t>
            </a:r>
            <a:r>
              <a:rPr lang="en-US" sz="5000" b="0" i="0" u="none" strike="noStrike" cap="none" baseline="30000">
                <a:solidFill>
                  <a:schemeClr val="dk1"/>
                </a:solidFill>
                <a:latin typeface="Times New Roman"/>
                <a:ea typeface="Times New Roman"/>
                <a:cs typeface="Times New Roman"/>
                <a:sym typeface="Times New Roman"/>
              </a:rPr>
              <a:t>1</a:t>
            </a:r>
            <a:r>
              <a:rPr lang="en-US" sz="5000" b="0" i="0" u="none" strike="noStrike" cap="none">
                <a:solidFill>
                  <a:schemeClr val="dk1"/>
                </a:solidFill>
                <a:latin typeface="Times New Roman"/>
                <a:ea typeface="Times New Roman"/>
                <a:cs typeface="Times New Roman"/>
                <a:sym typeface="Times New Roman"/>
              </a:rPr>
              <a:t>, Veronika Kozlovskaya</a:t>
            </a:r>
            <a:r>
              <a:rPr lang="en-US" sz="5000" b="0" i="0" u="none" strike="noStrike" cap="none" baseline="30000">
                <a:solidFill>
                  <a:schemeClr val="dk1"/>
                </a:solidFill>
                <a:latin typeface="Times New Roman"/>
                <a:ea typeface="Times New Roman"/>
                <a:cs typeface="Times New Roman"/>
                <a:sym typeface="Times New Roman"/>
              </a:rPr>
              <a:t>1</a:t>
            </a:r>
            <a:r>
              <a:rPr lang="en-US" sz="5000" b="0" i="0" u="none" strike="noStrike" cap="none">
                <a:solidFill>
                  <a:schemeClr val="dk1"/>
                </a:solidFill>
                <a:latin typeface="Times New Roman"/>
                <a:ea typeface="Times New Roman"/>
                <a:cs typeface="Times New Roman"/>
                <a:sym typeface="Times New Roman"/>
              </a:rPr>
              <a:t>, Eugenia Kharlampieva</a:t>
            </a:r>
            <a:r>
              <a:rPr lang="en-US" sz="5000" b="0" i="0" u="none" strike="noStrike" cap="none" baseline="30000">
                <a:solidFill>
                  <a:schemeClr val="dk1"/>
                </a:solidFill>
                <a:latin typeface="Times New Roman"/>
                <a:ea typeface="Times New Roman"/>
                <a:cs typeface="Times New Roman"/>
                <a:sym typeface="Times New Roman"/>
              </a:rPr>
              <a:t>1</a:t>
            </a:r>
            <a:endParaRPr sz="2400" b="0" i="0" u="none" strike="noStrike" cap="none">
              <a:solidFill>
                <a:schemeClr val="dk1"/>
              </a:solidFill>
              <a:latin typeface="Times New Roman"/>
              <a:ea typeface="Times New Roman"/>
              <a:cs typeface="Times New Roman"/>
              <a:sym typeface="Times New Roman"/>
            </a:endParaRPr>
          </a:p>
        </p:txBody>
      </p:sp>
      <p:sp>
        <p:nvSpPr>
          <p:cNvPr id="89" name="Google Shape;89;p1"/>
          <p:cNvSpPr/>
          <p:nvPr/>
        </p:nvSpPr>
        <p:spPr>
          <a:xfrm>
            <a:off x="1598550" y="5682925"/>
            <a:ext cx="13615200" cy="877200"/>
          </a:xfrm>
          <a:prstGeom prst="rect">
            <a:avLst/>
          </a:prstGeom>
          <a:solidFill>
            <a:srgbClr val="2A9C4E">
              <a:alpha val="88180"/>
            </a:srgbClr>
          </a:solidFill>
          <a:ln w="12700" cap="flat" cmpd="sng">
            <a:solidFill>
              <a:schemeClr val="accent6"/>
            </a:solidFill>
            <a:prstDash val="solid"/>
            <a:miter lim="800000"/>
            <a:headEnd type="none" w="sm" len="sm"/>
            <a:tailEnd type="none" w="sm" len="sm"/>
          </a:ln>
        </p:spPr>
        <p:txBody>
          <a:bodyPr spcFirstLastPara="1" wrap="square" lIns="414450" tIns="207175" rIns="414450" bIns="207175" anchor="ctr" anchorCtr="0">
            <a:noAutofit/>
          </a:bodyPr>
          <a:lstStyle/>
          <a:p>
            <a:pPr marL="0" marR="0" lvl="0" indent="0" algn="ctr" rtl="0">
              <a:spcBef>
                <a:spcPts val="0"/>
              </a:spcBef>
              <a:spcAft>
                <a:spcPts val="0"/>
              </a:spcAft>
              <a:buNone/>
            </a:pPr>
            <a:r>
              <a:rPr lang="en-US" sz="5000" i="0" u="none" strike="noStrike" cap="none">
                <a:solidFill>
                  <a:schemeClr val="lt1"/>
                </a:solidFill>
                <a:latin typeface="Times New Roman"/>
                <a:ea typeface="Times New Roman"/>
                <a:cs typeface="Times New Roman"/>
                <a:sym typeface="Times New Roman"/>
              </a:rPr>
              <a:t>Introduction</a:t>
            </a:r>
            <a:endParaRPr sz="5000">
              <a:latin typeface="Times New Roman"/>
              <a:ea typeface="Times New Roman"/>
              <a:cs typeface="Times New Roman"/>
              <a:sym typeface="Times New Roman"/>
            </a:endParaRPr>
          </a:p>
        </p:txBody>
      </p:sp>
      <p:sp>
        <p:nvSpPr>
          <p:cNvPr id="90" name="Google Shape;90;p1"/>
          <p:cNvSpPr/>
          <p:nvPr/>
        </p:nvSpPr>
        <p:spPr>
          <a:xfrm>
            <a:off x="29914425" y="11585925"/>
            <a:ext cx="12219000" cy="692100"/>
          </a:xfrm>
          <a:prstGeom prst="rect">
            <a:avLst/>
          </a:prstGeom>
          <a:solidFill>
            <a:srgbClr val="2A9C4E">
              <a:alpha val="88180"/>
            </a:srgbClr>
          </a:solidFill>
          <a:ln w="12700" cap="flat" cmpd="sng">
            <a:solidFill>
              <a:schemeClr val="accent6"/>
            </a:solidFill>
            <a:prstDash val="solid"/>
            <a:miter lim="800000"/>
            <a:headEnd type="none" w="sm" len="sm"/>
            <a:tailEnd type="none" w="sm" len="sm"/>
          </a:ln>
        </p:spPr>
        <p:txBody>
          <a:bodyPr spcFirstLastPara="1" wrap="square" lIns="414450" tIns="207175" rIns="414450" bIns="207175" anchor="ctr" anchorCtr="0">
            <a:noAutofit/>
          </a:bodyPr>
          <a:lstStyle/>
          <a:p>
            <a:pPr marL="0" marR="0" lvl="0" indent="0" algn="ctr" rtl="0">
              <a:lnSpc>
                <a:spcPct val="100000"/>
              </a:lnSpc>
              <a:spcBef>
                <a:spcPts val="0"/>
              </a:spcBef>
              <a:spcAft>
                <a:spcPts val="0"/>
              </a:spcAft>
              <a:buNone/>
            </a:pPr>
            <a:r>
              <a:rPr lang="en-US" sz="5000">
                <a:solidFill>
                  <a:schemeClr val="lt1"/>
                </a:solidFill>
                <a:latin typeface="Times New Roman"/>
                <a:ea typeface="Times New Roman"/>
                <a:cs typeface="Times New Roman"/>
                <a:sym typeface="Times New Roman"/>
              </a:rPr>
              <a:t>Conclusions</a:t>
            </a:r>
            <a:endParaRPr sz="5000">
              <a:latin typeface="Times New Roman"/>
              <a:ea typeface="Times New Roman"/>
              <a:cs typeface="Times New Roman"/>
              <a:sym typeface="Times New Roman"/>
            </a:endParaRPr>
          </a:p>
        </p:txBody>
      </p:sp>
      <p:sp>
        <p:nvSpPr>
          <p:cNvPr id="91" name="Google Shape;91;p1"/>
          <p:cNvSpPr txBox="1"/>
          <p:nvPr/>
        </p:nvSpPr>
        <p:spPr>
          <a:xfrm>
            <a:off x="1798661" y="6493200"/>
            <a:ext cx="13466100" cy="1018800"/>
          </a:xfrm>
          <a:prstGeom prst="rect">
            <a:avLst/>
          </a:prstGeom>
          <a:noFill/>
          <a:ln>
            <a:noFill/>
          </a:ln>
        </p:spPr>
        <p:txBody>
          <a:bodyPr spcFirstLastPara="1" wrap="square" lIns="414450" tIns="207175" rIns="414450" bIns="207175" anchor="t" anchorCtr="0">
            <a:spAutoFit/>
          </a:bodyPr>
          <a:lstStyle/>
          <a:p>
            <a:pPr marL="0" marR="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Background</a:t>
            </a:r>
            <a:endParaRPr sz="3900" u="sng">
              <a:solidFill>
                <a:srgbClr val="2A9C4E"/>
              </a:solidFill>
              <a:latin typeface="Times New Roman"/>
              <a:ea typeface="Times New Roman"/>
              <a:cs typeface="Times New Roman"/>
              <a:sym typeface="Times New Roman"/>
            </a:endParaRPr>
          </a:p>
        </p:txBody>
      </p:sp>
      <p:sp>
        <p:nvSpPr>
          <p:cNvPr id="92" name="Google Shape;92;p1"/>
          <p:cNvSpPr txBox="1"/>
          <p:nvPr/>
        </p:nvSpPr>
        <p:spPr>
          <a:xfrm>
            <a:off x="1800176" y="17740950"/>
            <a:ext cx="13615200" cy="1437600"/>
          </a:xfrm>
          <a:prstGeom prst="rect">
            <a:avLst/>
          </a:prstGeom>
          <a:noFill/>
          <a:ln>
            <a:noFill/>
          </a:ln>
        </p:spPr>
        <p:txBody>
          <a:bodyPr spcFirstLastPara="1" wrap="square" lIns="414450" tIns="414450" rIns="414450" bIns="414450"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Drug Delivery Systems (DDS)</a:t>
            </a:r>
            <a:endParaRPr sz="3900" u="sng">
              <a:solidFill>
                <a:srgbClr val="2A9C4E"/>
              </a:solidFill>
              <a:latin typeface="Times New Roman"/>
              <a:ea typeface="Times New Roman"/>
              <a:cs typeface="Times New Roman"/>
              <a:sym typeface="Times New Roman"/>
            </a:endParaRPr>
          </a:p>
        </p:txBody>
      </p:sp>
      <p:sp>
        <p:nvSpPr>
          <p:cNvPr id="93" name="Google Shape;93;p1"/>
          <p:cNvSpPr txBox="1"/>
          <p:nvPr/>
        </p:nvSpPr>
        <p:spPr>
          <a:xfrm>
            <a:off x="1800176" y="22310075"/>
            <a:ext cx="13466100" cy="1437600"/>
          </a:xfrm>
          <a:prstGeom prst="rect">
            <a:avLst/>
          </a:prstGeom>
          <a:noFill/>
          <a:ln>
            <a:noFill/>
          </a:ln>
        </p:spPr>
        <p:txBody>
          <a:bodyPr spcFirstLastPara="1" wrap="square" lIns="414450" tIns="414450" rIns="414450" bIns="414450"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Layer-By-Layer Assembly</a:t>
            </a:r>
            <a:endParaRPr sz="3900" u="sng">
              <a:solidFill>
                <a:srgbClr val="2A9C4E"/>
              </a:solidFill>
              <a:latin typeface="Times New Roman"/>
              <a:ea typeface="Times New Roman"/>
              <a:cs typeface="Times New Roman"/>
              <a:sym typeface="Times New Roman"/>
            </a:endParaRPr>
          </a:p>
        </p:txBody>
      </p:sp>
      <p:sp>
        <p:nvSpPr>
          <p:cNvPr id="94" name="Google Shape;94;p1"/>
          <p:cNvSpPr txBox="1"/>
          <p:nvPr/>
        </p:nvSpPr>
        <p:spPr>
          <a:xfrm>
            <a:off x="1493550" y="18647850"/>
            <a:ext cx="14076300" cy="4085100"/>
          </a:xfrm>
          <a:prstGeom prst="rect">
            <a:avLst/>
          </a:prstGeom>
          <a:noFill/>
          <a:ln>
            <a:noFill/>
          </a:ln>
        </p:spPr>
        <p:txBody>
          <a:bodyPr spcFirstLastPara="1" wrap="square" lIns="414450" tIns="414450" rIns="414450" bIns="414450" anchor="t" anchorCtr="0">
            <a:spAutoFit/>
          </a:bodyPr>
          <a:lstStyle/>
          <a:p>
            <a:pPr marL="0" lvl="0" indent="457200" algn="just" rtl="0">
              <a:spcBef>
                <a:spcPts val="0"/>
              </a:spcBef>
              <a:spcAft>
                <a:spcPts val="0"/>
              </a:spcAft>
              <a:buNone/>
            </a:pPr>
            <a:r>
              <a:rPr lang="en-US" sz="3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DDS are d</a:t>
            </a:r>
            <a:r>
              <a:rPr lang="en-US" sz="3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evices that enable a drug to travel into or throughout the body.</a:t>
            </a:r>
            <a:r>
              <a:rPr lang="en-US" sz="3500" baseline="30000">
                <a:solidFill>
                  <a:schemeClr val="accent5"/>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1</a:t>
            </a:r>
            <a:r>
              <a:rPr lang="en-US" sz="3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3500">
                <a:solidFill>
                  <a:schemeClr val="dk1"/>
                </a:solidFill>
                <a:latin typeface="Times New Roman"/>
                <a:ea typeface="Times New Roman"/>
                <a:cs typeface="Times New Roman"/>
                <a:sym typeface="Times New Roman"/>
              </a:rPr>
              <a:t>Targeted DDS has an overall goal of delivering therapeutic substances to a specific area, while non-targeted delivers the drugs in the system with no aim.</a:t>
            </a:r>
            <a:r>
              <a:rPr lang="en-US" sz="3500" baseline="30000">
                <a:solidFill>
                  <a:schemeClr val="accent5"/>
                </a:solidFill>
                <a:latin typeface="Times New Roman"/>
                <a:ea typeface="Times New Roman"/>
                <a:cs typeface="Times New Roman"/>
                <a:sym typeface="Times New Roman"/>
              </a:rPr>
              <a:t>5</a:t>
            </a:r>
            <a:r>
              <a:rPr lang="en-US" sz="3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Our research strives to enhance focused area delivery systems to broaden the category of less harmful treatment methods in the medical field.</a:t>
            </a:r>
            <a:r>
              <a:rPr lang="en-US" sz="36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endParaRPr sz="3600">
              <a:solidFill>
                <a:schemeClr val="dk1"/>
              </a:solidFill>
              <a:latin typeface="Times New Roman"/>
              <a:ea typeface="Times New Roman"/>
              <a:cs typeface="Times New Roman"/>
              <a:sym typeface="Times New Roman"/>
            </a:endParaRPr>
          </a:p>
        </p:txBody>
      </p:sp>
      <p:sp>
        <p:nvSpPr>
          <p:cNvPr id="95" name="Google Shape;95;p1"/>
          <p:cNvSpPr txBox="1"/>
          <p:nvPr/>
        </p:nvSpPr>
        <p:spPr>
          <a:xfrm>
            <a:off x="1388650" y="7229025"/>
            <a:ext cx="13921500" cy="5763000"/>
          </a:xfrm>
          <a:prstGeom prst="rect">
            <a:avLst/>
          </a:prstGeom>
          <a:noFill/>
          <a:ln>
            <a:noFill/>
          </a:ln>
        </p:spPr>
        <p:txBody>
          <a:bodyPr spcFirstLastPara="1" wrap="square" lIns="414450" tIns="414450" rIns="414450" bIns="414450" anchor="t" anchorCtr="0">
            <a:noAutofit/>
          </a:bodyPr>
          <a:lstStyle/>
          <a:p>
            <a:pPr marL="0" lvl="0" indent="0" algn="just" rtl="0">
              <a:spcBef>
                <a:spcPts val="0"/>
              </a:spcBef>
              <a:spcAft>
                <a:spcPts val="0"/>
              </a:spcAft>
              <a:buNone/>
            </a:pPr>
            <a:r>
              <a:rPr lang="en-US" sz="3500">
                <a:solidFill>
                  <a:schemeClr val="dk1"/>
                </a:solidFill>
                <a:latin typeface="Times New Roman"/>
                <a:ea typeface="Times New Roman"/>
                <a:cs typeface="Times New Roman"/>
                <a:sym typeface="Times New Roman"/>
              </a:rPr>
              <a:t>We report preliminary data of the physicochemical properties and stability of hollow spherical particles for future reference of data with varying capsule shapes.</a:t>
            </a:r>
            <a:endParaRPr sz="35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3500">
              <a:solidFill>
                <a:schemeClr val="dk1"/>
              </a:solidFill>
              <a:latin typeface="Times New Roman"/>
              <a:ea typeface="Times New Roman"/>
              <a:cs typeface="Times New Roman"/>
              <a:sym typeface="Times New Roman"/>
            </a:endParaRPr>
          </a:p>
          <a:p>
            <a:pPr marL="457200" lvl="0" indent="-450850" algn="just"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Previous research demonstrated mechanical flexibility of polymeric carriers with various shapes</a:t>
            </a:r>
            <a:r>
              <a:rPr lang="en-US" sz="3500">
                <a:solidFill>
                  <a:schemeClr val="dk1"/>
                </a:solidFill>
                <a:latin typeface="Times New Roman"/>
                <a:ea typeface="Times New Roman"/>
                <a:cs typeface="Times New Roman"/>
                <a:sym typeface="Times New Roman"/>
              </a:rPr>
              <a:t>.</a:t>
            </a:r>
            <a:r>
              <a:rPr lang="en-US" sz="3500" baseline="30000">
                <a:solidFill>
                  <a:schemeClr val="accent5"/>
                </a:solidFill>
                <a:latin typeface="Times New Roman"/>
                <a:ea typeface="Times New Roman"/>
                <a:cs typeface="Times New Roman"/>
                <a:sym typeface="Times New Roman"/>
              </a:rPr>
              <a:t>4</a:t>
            </a:r>
            <a:endParaRPr sz="3500">
              <a:solidFill>
                <a:schemeClr val="accent5"/>
              </a:solidFill>
              <a:latin typeface="Times New Roman"/>
              <a:ea typeface="Times New Roman"/>
              <a:cs typeface="Times New Roman"/>
              <a:sym typeface="Times New Roman"/>
            </a:endParaRPr>
          </a:p>
          <a:p>
            <a:pPr marL="457200" lvl="0" indent="-450850" algn="just" rtl="0">
              <a:lnSpc>
                <a:spcPct val="115000"/>
              </a:lnSpc>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Spherical capsule synthesis using layer-by-layer (LbL) assembly of (PMAA-NH</a:t>
            </a:r>
            <a:r>
              <a:rPr lang="en-US" sz="3500" baseline="-25000">
                <a:solidFill>
                  <a:schemeClr val="dk1"/>
                </a:solidFill>
                <a:latin typeface="Times New Roman"/>
                <a:ea typeface="Times New Roman"/>
                <a:cs typeface="Times New Roman"/>
                <a:sym typeface="Times New Roman"/>
              </a:rPr>
              <a:t>2</a:t>
            </a:r>
            <a:r>
              <a:rPr lang="en-US" sz="3500">
                <a:solidFill>
                  <a:schemeClr val="dk1"/>
                </a:solidFill>
                <a:latin typeface="Times New Roman"/>
                <a:ea typeface="Times New Roman"/>
                <a:cs typeface="Times New Roman"/>
                <a:sym typeface="Times New Roman"/>
              </a:rPr>
              <a:t>/PVPON)</a:t>
            </a:r>
            <a:r>
              <a:rPr lang="en-US" sz="3500" baseline="-25000">
                <a:solidFill>
                  <a:schemeClr val="dk1"/>
                </a:solidFill>
                <a:latin typeface="Times New Roman"/>
                <a:ea typeface="Times New Roman"/>
                <a:cs typeface="Times New Roman"/>
                <a:sym typeface="Times New Roman"/>
              </a:rPr>
              <a:t>n</a:t>
            </a:r>
            <a:r>
              <a:rPr lang="en-US" sz="3500">
                <a:solidFill>
                  <a:schemeClr val="dk1"/>
                </a:solidFill>
                <a:latin typeface="Times New Roman"/>
                <a:ea typeface="Times New Roman"/>
                <a:cs typeface="Times New Roman"/>
                <a:sym typeface="Times New Roman"/>
              </a:rPr>
              <a:t> with silica microsphere templates will be discussed.</a:t>
            </a:r>
            <a:r>
              <a:rPr lang="en-US" sz="3500" baseline="30000">
                <a:solidFill>
                  <a:schemeClr val="accent5"/>
                </a:solidFill>
                <a:latin typeface="Times New Roman"/>
                <a:ea typeface="Times New Roman"/>
                <a:cs typeface="Times New Roman"/>
                <a:sym typeface="Times New Roman"/>
              </a:rPr>
              <a:t>2</a:t>
            </a:r>
            <a:endParaRPr sz="3500" baseline="30000">
              <a:solidFill>
                <a:schemeClr val="accent5"/>
              </a:solidFill>
              <a:latin typeface="Times New Roman"/>
              <a:ea typeface="Times New Roman"/>
              <a:cs typeface="Times New Roman"/>
              <a:sym typeface="Times New Roman"/>
            </a:endParaRPr>
          </a:p>
          <a:p>
            <a:pPr marL="914400" lvl="1" indent="-387350" algn="l" rtl="0">
              <a:lnSpc>
                <a:spcPct val="115000"/>
              </a:lnSpc>
              <a:spcBef>
                <a:spcPts val="0"/>
              </a:spcBef>
              <a:spcAft>
                <a:spcPts val="0"/>
              </a:spcAft>
              <a:buClr>
                <a:schemeClr val="dk1"/>
              </a:buClr>
              <a:buSzPts val="2500"/>
              <a:buFont typeface="Times New Roman"/>
              <a:buChar char="○"/>
            </a:pPr>
            <a:r>
              <a:rPr lang="en-US" sz="2500" b="1">
                <a:solidFill>
                  <a:schemeClr val="dk1"/>
                </a:solidFill>
                <a:latin typeface="Times New Roman"/>
                <a:ea typeface="Times New Roman"/>
                <a:cs typeface="Times New Roman"/>
                <a:sym typeface="Times New Roman"/>
              </a:rPr>
              <a:t>PMAA-NH</a:t>
            </a:r>
            <a:r>
              <a:rPr lang="en-US" sz="2500" b="1" baseline="-25000">
                <a:solidFill>
                  <a:schemeClr val="dk1"/>
                </a:solidFill>
                <a:latin typeface="Times New Roman"/>
                <a:ea typeface="Times New Roman"/>
                <a:cs typeface="Times New Roman"/>
                <a:sym typeface="Times New Roman"/>
              </a:rPr>
              <a:t>2</a:t>
            </a:r>
            <a:r>
              <a:rPr lang="en-US" sz="2500" b="1">
                <a:solidFill>
                  <a:schemeClr val="dk1"/>
                </a:solidFill>
                <a:latin typeface="Times New Roman"/>
                <a:ea typeface="Times New Roman"/>
                <a:cs typeface="Times New Roman"/>
                <a:sym typeface="Times New Roman"/>
              </a:rPr>
              <a:t> – </a:t>
            </a:r>
            <a:r>
              <a:rPr lang="en-US" sz="2500">
                <a:solidFill>
                  <a:schemeClr val="dk1"/>
                </a:solidFill>
                <a:latin typeface="Times New Roman"/>
                <a:ea typeface="Times New Roman"/>
                <a:cs typeface="Times New Roman"/>
                <a:sym typeface="Times New Roman"/>
              </a:rPr>
              <a:t> poly(methacrylic acid-co-(aminopropyl) methacrylamide) copolymer</a:t>
            </a:r>
            <a:endParaRPr sz="2500">
              <a:solidFill>
                <a:schemeClr val="dk1"/>
              </a:solidFill>
              <a:latin typeface="Times New Roman"/>
              <a:ea typeface="Times New Roman"/>
              <a:cs typeface="Times New Roman"/>
              <a:sym typeface="Times New Roman"/>
            </a:endParaRPr>
          </a:p>
          <a:p>
            <a:pPr marL="914400" lvl="1" indent="-387350" algn="l" rtl="0">
              <a:lnSpc>
                <a:spcPct val="100000"/>
              </a:lnSpc>
              <a:spcBef>
                <a:spcPts val="0"/>
              </a:spcBef>
              <a:spcAft>
                <a:spcPts val="0"/>
              </a:spcAft>
              <a:buClr>
                <a:schemeClr val="dk1"/>
              </a:buClr>
              <a:buSzPts val="2500"/>
              <a:buFont typeface="Times New Roman"/>
              <a:buChar char="○"/>
            </a:pPr>
            <a:r>
              <a:rPr lang="en-US" sz="2500" b="1">
                <a:solidFill>
                  <a:schemeClr val="dk1"/>
                </a:solidFill>
                <a:latin typeface="Times New Roman"/>
                <a:ea typeface="Times New Roman"/>
                <a:cs typeface="Times New Roman"/>
                <a:sym typeface="Times New Roman"/>
              </a:rPr>
              <a:t>PVPON</a:t>
            </a:r>
            <a:r>
              <a:rPr lang="en-US" sz="2500">
                <a:solidFill>
                  <a:schemeClr val="dk1"/>
                </a:solidFill>
                <a:latin typeface="Times New Roman"/>
                <a:ea typeface="Times New Roman"/>
                <a:cs typeface="Times New Roman"/>
                <a:sym typeface="Times New Roman"/>
              </a:rPr>
              <a:t> – (poly(N-vinylpyrrolidone) </a:t>
            </a:r>
            <a:endParaRPr sz="2500">
              <a:solidFill>
                <a:schemeClr val="dk1"/>
              </a:solidFill>
              <a:latin typeface="Times New Roman"/>
              <a:ea typeface="Times New Roman"/>
              <a:cs typeface="Times New Roman"/>
              <a:sym typeface="Times New Roman"/>
            </a:endParaRPr>
          </a:p>
          <a:p>
            <a:pPr marL="914400" lvl="0" indent="0" algn="l" rtl="0">
              <a:lnSpc>
                <a:spcPct val="115000"/>
              </a:lnSpc>
              <a:spcBef>
                <a:spcPts val="5400"/>
              </a:spcBef>
              <a:spcAft>
                <a:spcPts val="5400"/>
              </a:spcAft>
              <a:buNone/>
            </a:pPr>
            <a:endParaRPr sz="3600">
              <a:latin typeface="Times New Roman"/>
              <a:ea typeface="Times New Roman"/>
              <a:cs typeface="Times New Roman"/>
              <a:sym typeface="Times New Roman"/>
            </a:endParaRPr>
          </a:p>
        </p:txBody>
      </p:sp>
      <p:sp>
        <p:nvSpPr>
          <p:cNvPr id="96" name="Google Shape;96;p1"/>
          <p:cNvSpPr txBox="1"/>
          <p:nvPr/>
        </p:nvSpPr>
        <p:spPr>
          <a:xfrm>
            <a:off x="8664475" y="3847975"/>
            <a:ext cx="275217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i="1" baseline="30000">
                <a:solidFill>
                  <a:schemeClr val="dk1"/>
                </a:solidFill>
                <a:latin typeface="Times New Roman"/>
                <a:ea typeface="Times New Roman"/>
                <a:cs typeface="Times New Roman"/>
                <a:sym typeface="Times New Roman"/>
              </a:rPr>
              <a:t>1</a:t>
            </a:r>
            <a:r>
              <a:rPr lang="en-US" sz="4400" i="1">
                <a:solidFill>
                  <a:schemeClr val="dk1"/>
                </a:solidFill>
                <a:latin typeface="Times New Roman"/>
                <a:ea typeface="Times New Roman"/>
                <a:cs typeface="Times New Roman"/>
                <a:sym typeface="Times New Roman"/>
              </a:rPr>
              <a:t>Department of Chemistry, University of Alabama Birmingham, Birmingham, AL </a:t>
            </a:r>
            <a:endParaRPr sz="5900">
              <a:solidFill>
                <a:schemeClr val="dk1"/>
              </a:solidFill>
            </a:endParaRPr>
          </a:p>
          <a:p>
            <a:pPr marL="0" lvl="0" indent="0" algn="ctr" rtl="0">
              <a:spcBef>
                <a:spcPts val="0"/>
              </a:spcBef>
              <a:spcAft>
                <a:spcPts val="0"/>
              </a:spcAft>
              <a:buNone/>
            </a:pPr>
            <a:r>
              <a:rPr lang="en-US" sz="4400" i="1" baseline="30000">
                <a:solidFill>
                  <a:schemeClr val="dk1"/>
                </a:solidFill>
                <a:latin typeface="Times New Roman"/>
                <a:ea typeface="Times New Roman"/>
                <a:cs typeface="Times New Roman"/>
                <a:sym typeface="Times New Roman"/>
              </a:rPr>
              <a:t>2</a:t>
            </a:r>
            <a:r>
              <a:rPr lang="en-US" sz="4400" i="1">
                <a:solidFill>
                  <a:schemeClr val="dk1"/>
                </a:solidFill>
                <a:latin typeface="Times New Roman"/>
                <a:ea typeface="Times New Roman"/>
                <a:cs typeface="Times New Roman"/>
                <a:sym typeface="Times New Roman"/>
              </a:rPr>
              <a:t>Department of Chemistry and Forensic Science, Savannah State University, Savannah, GA</a:t>
            </a:r>
            <a:endParaRPr sz="2300">
              <a:solidFill>
                <a:schemeClr val="dk1"/>
              </a:solidFill>
              <a:latin typeface="Times New Roman"/>
              <a:ea typeface="Times New Roman"/>
              <a:cs typeface="Times New Roman"/>
              <a:sym typeface="Times New Roman"/>
            </a:endParaRPr>
          </a:p>
        </p:txBody>
      </p:sp>
      <p:sp>
        <p:nvSpPr>
          <p:cNvPr id="97" name="Google Shape;97;p1"/>
          <p:cNvSpPr txBox="1"/>
          <p:nvPr/>
        </p:nvSpPr>
        <p:spPr>
          <a:xfrm>
            <a:off x="15853462" y="11765975"/>
            <a:ext cx="13615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Optical Microscope Images</a:t>
            </a:r>
            <a:endParaRPr sz="3900" u="sng">
              <a:solidFill>
                <a:srgbClr val="2A9C4E"/>
              </a:solidFill>
              <a:latin typeface="Times New Roman"/>
              <a:ea typeface="Times New Roman"/>
              <a:cs typeface="Times New Roman"/>
              <a:sym typeface="Times New Roman"/>
            </a:endParaRPr>
          </a:p>
        </p:txBody>
      </p:sp>
      <p:sp>
        <p:nvSpPr>
          <p:cNvPr id="98" name="Google Shape;98;p1"/>
          <p:cNvSpPr txBox="1"/>
          <p:nvPr/>
        </p:nvSpPr>
        <p:spPr>
          <a:xfrm>
            <a:off x="1598550" y="31201975"/>
            <a:ext cx="13466100" cy="954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500" b="1">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Figure 1. Main principle of LbL approach. </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 Layer-by-Layer submersion process.</a:t>
            </a:r>
            <a:r>
              <a:rPr lang="en-US" sz="2500" baseline="30000">
                <a:solidFill>
                  <a:schemeClr val="accent5"/>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3</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B) PVPON (top) and PMAA-NH</a:t>
            </a:r>
            <a:r>
              <a:rPr lang="en-US" sz="2500" baseline="-250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2</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copolymer (bottom) structures</a:t>
            </a:r>
            <a:r>
              <a:rPr lang="en-US" sz="2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t>
            </a:r>
            <a:r>
              <a:rPr lang="en-US" sz="2500" baseline="30000">
                <a:solidFill>
                  <a:schemeClr val="accent5"/>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4</a:t>
            </a:r>
            <a:r>
              <a:rPr lang="en-US" sz="2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a:t>
            </a:r>
            <a:r>
              <a:rPr lang="en-US" sz="2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Assembly of Hydrogen Bonded Capsules</a:t>
            </a:r>
            <a:r>
              <a:rPr lang="en-US" sz="2500">
                <a:solidFill>
                  <a:schemeClr val="dk1"/>
                </a:solidFill>
                <a:latin typeface="Times New Roman"/>
                <a:ea typeface="Times New Roman"/>
                <a:cs typeface="Times New Roman"/>
                <a:sym typeface="Times New Roman"/>
              </a:rPr>
              <a:t>.</a:t>
            </a:r>
            <a:r>
              <a:rPr lang="en-US" sz="2500" baseline="30000">
                <a:solidFill>
                  <a:schemeClr val="accent5"/>
                </a:solidFill>
                <a:latin typeface="Times New Roman"/>
                <a:ea typeface="Times New Roman"/>
                <a:cs typeface="Times New Roman"/>
                <a:sym typeface="Times New Roman"/>
              </a:rPr>
              <a:t>2</a:t>
            </a:r>
            <a:endParaRPr sz="2500" baseline="30000">
              <a:solidFill>
                <a:schemeClr val="accent5"/>
              </a:solidFill>
              <a:latin typeface="Times New Roman"/>
              <a:ea typeface="Times New Roman"/>
              <a:cs typeface="Times New Roman"/>
              <a:sym typeface="Times New Roman"/>
            </a:endParaRPr>
          </a:p>
        </p:txBody>
      </p:sp>
      <p:pic>
        <p:nvPicPr>
          <p:cNvPr id="99" name="Google Shape;99;p1"/>
          <p:cNvPicPr preferRelativeResize="0"/>
          <p:nvPr/>
        </p:nvPicPr>
        <p:blipFill>
          <a:blip r:embed="rId6">
            <a:alphaModFix/>
          </a:blip>
          <a:stretch>
            <a:fillRect/>
          </a:stretch>
        </p:blipFill>
        <p:spPr>
          <a:xfrm>
            <a:off x="8698788" y="25830759"/>
            <a:ext cx="4947211" cy="1583966"/>
          </a:xfrm>
          <a:prstGeom prst="rect">
            <a:avLst/>
          </a:prstGeom>
          <a:noFill/>
          <a:ln>
            <a:noFill/>
          </a:ln>
          <a:effectLst>
            <a:outerShdw blurRad="57150" dist="19050" dir="5400000" algn="bl" rotWithShape="0">
              <a:srgbClr val="000000">
                <a:alpha val="0"/>
              </a:srgbClr>
            </a:outerShdw>
            <a:reflection stA="0" endPos="30000" dist="38100" dir="5400000" fadeDir="5400012" sy="-100000" algn="bl" rotWithShape="0"/>
          </a:effectLst>
        </p:spPr>
      </p:pic>
      <p:pic>
        <p:nvPicPr>
          <p:cNvPr id="100" name="Google Shape;100;p1"/>
          <p:cNvPicPr preferRelativeResize="0"/>
          <p:nvPr/>
        </p:nvPicPr>
        <p:blipFill>
          <a:blip r:embed="rId7">
            <a:alphaModFix/>
          </a:blip>
          <a:stretch>
            <a:fillRect/>
          </a:stretch>
        </p:blipFill>
        <p:spPr>
          <a:xfrm>
            <a:off x="8698802" y="23758802"/>
            <a:ext cx="3165506" cy="2076987"/>
          </a:xfrm>
          <a:prstGeom prst="rect">
            <a:avLst/>
          </a:prstGeom>
          <a:noFill/>
          <a:ln>
            <a:noFill/>
          </a:ln>
        </p:spPr>
      </p:pic>
      <p:sp>
        <p:nvSpPr>
          <p:cNvPr id="101" name="Google Shape;101;p1"/>
          <p:cNvSpPr txBox="1"/>
          <p:nvPr/>
        </p:nvSpPr>
        <p:spPr>
          <a:xfrm>
            <a:off x="8073898" y="23935788"/>
            <a:ext cx="915600" cy="69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2A9C4E"/>
                </a:solidFill>
                <a:latin typeface="Times New Roman"/>
                <a:ea typeface="Times New Roman"/>
                <a:cs typeface="Times New Roman"/>
                <a:sym typeface="Times New Roman"/>
              </a:rPr>
              <a:t>B</a:t>
            </a:r>
            <a:endParaRPr sz="4000">
              <a:solidFill>
                <a:srgbClr val="2A9C4E"/>
              </a:solidFill>
              <a:latin typeface="Times New Roman"/>
              <a:ea typeface="Times New Roman"/>
              <a:cs typeface="Times New Roman"/>
              <a:sym typeface="Times New Roman"/>
            </a:endParaRPr>
          </a:p>
        </p:txBody>
      </p:sp>
      <p:sp>
        <p:nvSpPr>
          <p:cNvPr id="102" name="Google Shape;102;p1"/>
          <p:cNvSpPr txBox="1"/>
          <p:nvPr/>
        </p:nvSpPr>
        <p:spPr>
          <a:xfrm>
            <a:off x="2428495" y="24015715"/>
            <a:ext cx="915712" cy="6921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2A9C4E"/>
                </a:solidFill>
                <a:highlight>
                  <a:schemeClr val="lt1"/>
                </a:highlight>
                <a:latin typeface="Times New Roman"/>
                <a:ea typeface="Times New Roman"/>
                <a:cs typeface="Times New Roman"/>
                <a:sym typeface="Times New Roman"/>
              </a:rPr>
              <a:t>A</a:t>
            </a:r>
            <a:endParaRPr sz="4000">
              <a:solidFill>
                <a:srgbClr val="2A9C4E"/>
              </a:solidFill>
              <a:highlight>
                <a:schemeClr val="lt1"/>
              </a:highlight>
              <a:latin typeface="Times New Roman"/>
              <a:ea typeface="Times New Roman"/>
              <a:cs typeface="Times New Roman"/>
              <a:sym typeface="Times New Roman"/>
            </a:endParaRPr>
          </a:p>
        </p:txBody>
      </p:sp>
      <p:sp>
        <p:nvSpPr>
          <p:cNvPr id="103" name="Google Shape;103;p1"/>
          <p:cNvSpPr txBox="1"/>
          <p:nvPr/>
        </p:nvSpPr>
        <p:spPr>
          <a:xfrm>
            <a:off x="6547449" y="30038308"/>
            <a:ext cx="1165200" cy="8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2A9C4E"/>
                </a:solidFill>
                <a:highlight>
                  <a:schemeClr val="lt1"/>
                </a:highlight>
                <a:latin typeface="Times New Roman"/>
                <a:ea typeface="Times New Roman"/>
                <a:cs typeface="Times New Roman"/>
                <a:sym typeface="Times New Roman"/>
              </a:rPr>
              <a:t>C</a:t>
            </a:r>
            <a:endParaRPr sz="4000">
              <a:solidFill>
                <a:srgbClr val="2A9C4E"/>
              </a:solidFill>
              <a:highlight>
                <a:schemeClr val="lt1"/>
              </a:highlight>
              <a:latin typeface="Times New Roman"/>
              <a:ea typeface="Times New Roman"/>
              <a:cs typeface="Times New Roman"/>
              <a:sym typeface="Times New Roman"/>
            </a:endParaRPr>
          </a:p>
        </p:txBody>
      </p:sp>
      <p:sp>
        <p:nvSpPr>
          <p:cNvPr id="104" name="Google Shape;104;p1"/>
          <p:cNvSpPr/>
          <p:nvPr/>
        </p:nvSpPr>
        <p:spPr>
          <a:xfrm>
            <a:off x="15836175" y="5682925"/>
            <a:ext cx="26454900" cy="938700"/>
          </a:xfrm>
          <a:prstGeom prst="rect">
            <a:avLst/>
          </a:prstGeom>
          <a:solidFill>
            <a:srgbClr val="2A9C4E">
              <a:alpha val="88180"/>
            </a:srgbClr>
          </a:solidFill>
          <a:ln w="12700" cap="flat" cmpd="sng">
            <a:solidFill>
              <a:schemeClr val="accent6"/>
            </a:solidFill>
            <a:prstDash val="solid"/>
            <a:miter lim="800000"/>
            <a:headEnd type="none" w="sm" len="sm"/>
            <a:tailEnd type="none" w="sm" len="sm"/>
          </a:ln>
        </p:spPr>
        <p:txBody>
          <a:bodyPr spcFirstLastPara="1" wrap="square" lIns="414450" tIns="207175" rIns="414450" bIns="207175" anchor="ctr" anchorCtr="0">
            <a:noAutofit/>
          </a:bodyPr>
          <a:lstStyle/>
          <a:p>
            <a:pPr marL="0" marR="0" lvl="0" indent="0" algn="ctr" rtl="0">
              <a:lnSpc>
                <a:spcPct val="100000"/>
              </a:lnSpc>
              <a:spcBef>
                <a:spcPts val="0"/>
              </a:spcBef>
              <a:spcAft>
                <a:spcPts val="0"/>
              </a:spcAft>
              <a:buNone/>
            </a:pPr>
            <a:r>
              <a:rPr lang="en-US" sz="5000">
                <a:solidFill>
                  <a:schemeClr val="lt1"/>
                </a:solidFill>
                <a:latin typeface="Times New Roman"/>
                <a:ea typeface="Times New Roman"/>
                <a:cs typeface="Times New Roman"/>
                <a:sym typeface="Times New Roman"/>
              </a:rPr>
              <a:t>Results and Discussion</a:t>
            </a:r>
            <a:endParaRPr sz="5000">
              <a:solidFill>
                <a:schemeClr val="lt1"/>
              </a:solidFill>
              <a:latin typeface="Times New Roman"/>
              <a:ea typeface="Times New Roman"/>
              <a:cs typeface="Times New Roman"/>
              <a:sym typeface="Times New Roman"/>
            </a:endParaRPr>
          </a:p>
        </p:txBody>
      </p:sp>
      <p:sp>
        <p:nvSpPr>
          <p:cNvPr id="105" name="Google Shape;105;p1"/>
          <p:cNvSpPr/>
          <p:nvPr/>
        </p:nvSpPr>
        <p:spPr>
          <a:xfrm>
            <a:off x="29806200" y="21772623"/>
            <a:ext cx="12216300" cy="785100"/>
          </a:xfrm>
          <a:prstGeom prst="rect">
            <a:avLst/>
          </a:prstGeom>
          <a:solidFill>
            <a:srgbClr val="2A9C4E">
              <a:alpha val="88180"/>
            </a:srgbClr>
          </a:solidFill>
          <a:ln w="12700" cap="flat" cmpd="sng">
            <a:solidFill>
              <a:schemeClr val="accent6"/>
            </a:solidFill>
            <a:prstDash val="solid"/>
            <a:miter lim="800000"/>
            <a:headEnd type="none" w="sm" len="sm"/>
            <a:tailEnd type="none" w="sm" len="sm"/>
          </a:ln>
        </p:spPr>
        <p:txBody>
          <a:bodyPr spcFirstLastPara="1" wrap="square" lIns="414450" tIns="207175" rIns="414450" bIns="207175" anchor="ctr" anchorCtr="0">
            <a:noAutofit/>
          </a:bodyPr>
          <a:lstStyle/>
          <a:p>
            <a:pPr marL="0" marR="0" lvl="0" indent="0" algn="ctr" rtl="0">
              <a:lnSpc>
                <a:spcPct val="100000"/>
              </a:lnSpc>
              <a:spcBef>
                <a:spcPts val="0"/>
              </a:spcBef>
              <a:spcAft>
                <a:spcPts val="0"/>
              </a:spcAft>
              <a:buNone/>
            </a:pPr>
            <a:r>
              <a:rPr lang="en-US" sz="5000">
                <a:solidFill>
                  <a:schemeClr val="lt1"/>
                </a:solidFill>
                <a:latin typeface="Times New Roman"/>
                <a:ea typeface="Times New Roman"/>
                <a:cs typeface="Times New Roman"/>
                <a:sym typeface="Times New Roman"/>
              </a:rPr>
              <a:t>References</a:t>
            </a:r>
            <a:endParaRPr sz="5000">
              <a:solidFill>
                <a:schemeClr val="lt1"/>
              </a:solidFill>
              <a:latin typeface="Times New Roman"/>
              <a:ea typeface="Times New Roman"/>
              <a:cs typeface="Times New Roman"/>
              <a:sym typeface="Times New Roman"/>
            </a:endParaRPr>
          </a:p>
        </p:txBody>
      </p:sp>
      <p:sp>
        <p:nvSpPr>
          <p:cNvPr id="106" name="Google Shape;106;p1"/>
          <p:cNvSpPr/>
          <p:nvPr/>
        </p:nvSpPr>
        <p:spPr>
          <a:xfrm>
            <a:off x="29800650" y="28006475"/>
            <a:ext cx="12216300" cy="785100"/>
          </a:xfrm>
          <a:prstGeom prst="rect">
            <a:avLst/>
          </a:prstGeom>
          <a:solidFill>
            <a:srgbClr val="2A9C4E">
              <a:alpha val="88180"/>
            </a:srgbClr>
          </a:solidFill>
          <a:ln w="12700" cap="flat" cmpd="sng">
            <a:solidFill>
              <a:schemeClr val="accent6"/>
            </a:solidFill>
            <a:prstDash val="solid"/>
            <a:miter lim="800000"/>
            <a:headEnd type="none" w="sm" len="sm"/>
            <a:tailEnd type="none" w="sm" len="sm"/>
          </a:ln>
        </p:spPr>
        <p:txBody>
          <a:bodyPr spcFirstLastPara="1" wrap="square" lIns="414450" tIns="207175" rIns="414450" bIns="207175" anchor="ctr" anchorCtr="0">
            <a:noAutofit/>
          </a:bodyPr>
          <a:lstStyle/>
          <a:p>
            <a:pPr marL="0" marR="0" lvl="0" indent="0" algn="ctr" rtl="0">
              <a:lnSpc>
                <a:spcPct val="100000"/>
              </a:lnSpc>
              <a:spcBef>
                <a:spcPts val="0"/>
              </a:spcBef>
              <a:spcAft>
                <a:spcPts val="0"/>
              </a:spcAft>
              <a:buNone/>
            </a:pPr>
            <a:r>
              <a:rPr lang="en-US" sz="5000">
                <a:solidFill>
                  <a:schemeClr val="lt1"/>
                </a:solidFill>
                <a:latin typeface="Times New Roman"/>
                <a:ea typeface="Times New Roman"/>
                <a:cs typeface="Times New Roman"/>
                <a:sym typeface="Times New Roman"/>
              </a:rPr>
              <a:t>Acknowledgements</a:t>
            </a:r>
            <a:endParaRPr sz="5000">
              <a:solidFill>
                <a:schemeClr val="lt1"/>
              </a:solidFill>
              <a:latin typeface="Times New Roman"/>
              <a:ea typeface="Times New Roman"/>
              <a:cs typeface="Times New Roman"/>
              <a:sym typeface="Times New Roman"/>
            </a:endParaRPr>
          </a:p>
        </p:txBody>
      </p:sp>
      <p:sp>
        <p:nvSpPr>
          <p:cNvPr id="107" name="Google Shape;107;p1"/>
          <p:cNvSpPr txBox="1"/>
          <p:nvPr/>
        </p:nvSpPr>
        <p:spPr>
          <a:xfrm>
            <a:off x="29800650" y="28867775"/>
            <a:ext cx="9794100" cy="2308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Thank you to the UAB Physics REU for acceptance into the program and the opportunity to assist in research during the 2023 Summer.</a:t>
            </a:r>
            <a:endParaRPr sz="2300">
              <a:solidFill>
                <a:schemeClr val="dk1"/>
              </a:solidFill>
              <a:latin typeface="Times New Roman"/>
              <a:ea typeface="Times New Roman"/>
              <a:cs typeface="Times New Roman"/>
              <a:sym typeface="Times New Roman"/>
            </a:endParaRPr>
          </a:p>
          <a:p>
            <a:pPr marL="457200" lvl="0" indent="-374650" algn="l" rtl="0">
              <a:spcBef>
                <a:spcPts val="0"/>
              </a:spcBef>
              <a:spcAft>
                <a:spcPts val="0"/>
              </a:spcAft>
              <a:buClr>
                <a:schemeClr val="dk1"/>
              </a:buClr>
              <a:buSzPts val="2300"/>
              <a:buFont typeface="Times New Roman"/>
              <a:buChar char="●"/>
            </a:pPr>
            <a:r>
              <a:rPr lang="en-US" sz="2300">
                <a:solidFill>
                  <a:schemeClr val="dk1"/>
                </a:solidFill>
                <a:latin typeface="Times New Roman"/>
                <a:ea typeface="Times New Roman"/>
                <a:cs typeface="Times New Roman"/>
                <a:sym typeface="Times New Roman"/>
              </a:rPr>
              <a:t>Thank you to Olga Khaybullina and the Kharlampieva Research group for mentorship and experience.</a:t>
            </a:r>
            <a:endParaRPr sz="2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300">
                <a:solidFill>
                  <a:schemeClr val="dk1"/>
                </a:solidFill>
                <a:latin typeface="Times New Roman"/>
                <a:ea typeface="Times New Roman"/>
                <a:cs typeface="Times New Roman"/>
                <a:sym typeface="Times New Roman"/>
              </a:rPr>
              <a:t>“Support provided by National Science Foundation (Grant # DMR-2148897 – Research Experiences for Undergraduates (REU) awarded to UAB” </a:t>
            </a:r>
            <a:endParaRPr sz="2300">
              <a:solidFill>
                <a:schemeClr val="dk1"/>
              </a:solidFill>
              <a:latin typeface="Times New Roman"/>
              <a:ea typeface="Times New Roman"/>
              <a:cs typeface="Times New Roman"/>
              <a:sym typeface="Times New Roman"/>
            </a:endParaRPr>
          </a:p>
        </p:txBody>
      </p:sp>
      <p:pic>
        <p:nvPicPr>
          <p:cNvPr id="108" name="Google Shape;108;p1" descr="C:\Users\mwest\Desktop\SDSMT\RESEARCH and Proposals\REU - Back to the Future\Summer 2013\Logos\Logos\nsf1 color.tif"/>
          <p:cNvPicPr preferRelativeResize="0"/>
          <p:nvPr/>
        </p:nvPicPr>
        <p:blipFill rotWithShape="1">
          <a:blip r:embed="rId8">
            <a:alphaModFix/>
          </a:blip>
          <a:srcRect/>
          <a:stretch/>
        </p:blipFill>
        <p:spPr>
          <a:xfrm>
            <a:off x="39547800" y="28826875"/>
            <a:ext cx="2743350" cy="2757800"/>
          </a:xfrm>
          <a:prstGeom prst="rect">
            <a:avLst/>
          </a:prstGeom>
          <a:noFill/>
          <a:ln>
            <a:noFill/>
          </a:ln>
        </p:spPr>
      </p:pic>
      <p:sp>
        <p:nvSpPr>
          <p:cNvPr id="109" name="Google Shape;109;p1"/>
          <p:cNvSpPr txBox="1"/>
          <p:nvPr/>
        </p:nvSpPr>
        <p:spPr>
          <a:xfrm>
            <a:off x="15853462" y="16594225"/>
            <a:ext cx="13615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Atomic Force Microscope (AFM) Images </a:t>
            </a:r>
            <a:endParaRPr sz="3900" u="sng">
              <a:solidFill>
                <a:srgbClr val="2A9C4E"/>
              </a:solidFill>
              <a:latin typeface="Times New Roman"/>
              <a:ea typeface="Times New Roman"/>
              <a:cs typeface="Times New Roman"/>
              <a:sym typeface="Times New Roman"/>
            </a:endParaRPr>
          </a:p>
        </p:txBody>
      </p:sp>
      <p:sp>
        <p:nvSpPr>
          <p:cNvPr id="110" name="Google Shape;110;p1"/>
          <p:cNvSpPr txBox="1"/>
          <p:nvPr/>
        </p:nvSpPr>
        <p:spPr>
          <a:xfrm>
            <a:off x="29806200" y="22537325"/>
            <a:ext cx="12216300" cy="5448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dk1"/>
              </a:buClr>
              <a:buSzPts val="2000"/>
              <a:buFont typeface="Times New Roman"/>
              <a:buAutoNum type="arabicPeriod"/>
            </a:pPr>
            <a:r>
              <a:rPr lang="en-US" sz="2000" i="1">
                <a:solidFill>
                  <a:schemeClr val="dk1"/>
                </a:solidFill>
                <a:latin typeface="Times New Roman"/>
                <a:ea typeface="Times New Roman"/>
                <a:cs typeface="Times New Roman"/>
                <a:sym typeface="Times New Roman"/>
              </a:rPr>
              <a:t>Drug delivery system</a:t>
            </a:r>
            <a:r>
              <a:rPr lang="en-US" sz="2000">
                <a:solidFill>
                  <a:schemeClr val="dk1"/>
                </a:solidFill>
                <a:latin typeface="Times New Roman"/>
                <a:ea typeface="Times New Roman"/>
                <a:cs typeface="Times New Roman"/>
                <a:sym typeface="Times New Roman"/>
              </a:rPr>
              <a:t>. Drug Delivery System - an overview | ScienceDirect Topics. (n.d.). https://www.scie</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ncedirect.com/topics/nursing-and-health-professions/drug-delivery-system </a:t>
            </a:r>
            <a:endParaRPr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457200" lvl="0" indent="-355600" algn="l" rtl="0">
              <a:lnSpc>
                <a:spcPct val="115000"/>
              </a:lnSpc>
              <a:spcBef>
                <a:spcPts val="0"/>
              </a:spcBef>
              <a:spcAft>
                <a:spcPts val="0"/>
              </a:spcAft>
              <a:buClr>
                <a:schemeClr val="dk1"/>
              </a:buClr>
              <a:buSzPts val="2000"/>
              <a:buFont typeface="Times New Roman"/>
              <a:buAutoNum type="arabicPeriod"/>
            </a:pP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Gupta, N., Kozlovskaya, V., Dolmat, M., &amp; Kharlampieva, E. (2019, July 29).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Shape Recovery of Spherical Hydrogen-Bonded Multilayer Capsules after Osmotically Induced Deformation</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ACS Publications. https://pubs.acs.org/doi/10.1021/acs.langmuir.9b01795 </a:t>
            </a:r>
            <a:endParaRPr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457200" lvl="0" indent="-355600" algn="l" rtl="0">
              <a:lnSpc>
                <a:spcPct val="115000"/>
              </a:lnSpc>
              <a:spcBef>
                <a:spcPts val="0"/>
              </a:spcBef>
              <a:spcAft>
                <a:spcPts val="0"/>
              </a:spcAft>
              <a:buClr>
                <a:schemeClr val="dk1"/>
              </a:buClr>
              <a:buSzPts val="2000"/>
              <a:buFont typeface="Times New Roman"/>
              <a:buAutoNum type="arabicPeriod"/>
            </a:pP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Kozlovskaya, V., &amp; Kharlampieva, E. (2021, October 13). Review of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Anisotropic particles through multilayer assembly</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Macromolecules Bioscience</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22</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(1). Retrieved from https://onlinelibrary.wiley.com/doi/10.1002/mabi.202100328. </a:t>
            </a:r>
            <a:endParaRPr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endParaRPr>
          </a:p>
          <a:p>
            <a:pPr marL="457200" lvl="0" indent="-355600" algn="l" rtl="0">
              <a:lnSpc>
                <a:spcPct val="115000"/>
              </a:lnSpc>
              <a:spcBef>
                <a:spcPts val="0"/>
              </a:spcBef>
              <a:spcAft>
                <a:spcPts val="0"/>
              </a:spcAft>
              <a:buClr>
                <a:schemeClr val="dk1"/>
              </a:buClr>
              <a:buSzPts val="2000"/>
              <a:buFont typeface="Times New Roman"/>
              <a:buAutoNum type="arabicPeriod"/>
            </a:pP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Kozlovskaya, V., Xue, B., Dolmat, M., &amp; Kharlampieva, E. (2021). Complete PH-dependent shape recovery in cubical hydrogel capsules after large osmotic deformations.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Macromolecules</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54</a:t>
            </a: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(20), 9712–9723. https://doi.org/10.1021/acs.macromol.1c00650 </a:t>
            </a:r>
            <a:endParaRPr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endParaRPr>
          </a:p>
          <a:p>
            <a:pPr marL="457200" lvl="0" indent="-355600" algn="l" rtl="0">
              <a:lnSpc>
                <a:spcPct val="115000"/>
              </a:lnSpc>
              <a:spcBef>
                <a:spcPts val="0"/>
              </a:spcBef>
              <a:spcAft>
                <a:spcPts val="0"/>
              </a:spcAft>
              <a:buClr>
                <a:schemeClr val="dk1"/>
              </a:buClr>
              <a:buSzPts val="2000"/>
              <a:buFont typeface="Times New Roman"/>
              <a:buAutoNum type="arabicPeriod"/>
            </a:pPr>
            <a:r>
              <a:rPr lang="en-US" sz="20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U.S. Department of Health and Human Services. (2022, July). </a:t>
            </a:r>
            <a:r>
              <a:rPr lang="en-US" sz="2000" i="1">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Drug D</a:t>
            </a:r>
            <a:r>
              <a:rPr lang="en-US" sz="2000" i="1">
                <a:solidFill>
                  <a:schemeClr val="dk1"/>
                </a:solidFill>
                <a:latin typeface="Times New Roman"/>
                <a:ea typeface="Times New Roman"/>
                <a:cs typeface="Times New Roman"/>
                <a:sym typeface="Times New Roman"/>
              </a:rPr>
              <a:t>elivery Systems</a:t>
            </a:r>
            <a:r>
              <a:rPr lang="en-US" sz="2000">
                <a:solidFill>
                  <a:schemeClr val="dk1"/>
                </a:solidFill>
                <a:latin typeface="Times New Roman"/>
                <a:ea typeface="Times New Roman"/>
                <a:cs typeface="Times New Roman"/>
                <a:sym typeface="Times New Roman"/>
              </a:rPr>
              <a:t>. National Institute of Biomedical Imaging and Bioengineering. https://www.nibib.nih.gov/science-education/science-topics/drug-delivery-systems-getting-drugs-their-targets-controlled-manner </a:t>
            </a:r>
            <a:endParaRPr sz="2000">
              <a:solidFill>
                <a:schemeClr val="dk1"/>
              </a:solidFill>
              <a:latin typeface="Times New Roman"/>
              <a:ea typeface="Times New Roman"/>
              <a:cs typeface="Times New Roman"/>
              <a:sym typeface="Times New Roman"/>
            </a:endParaRPr>
          </a:p>
        </p:txBody>
      </p:sp>
      <p:sp>
        <p:nvSpPr>
          <p:cNvPr id="111" name="Google Shape;111;p1"/>
          <p:cNvSpPr txBox="1"/>
          <p:nvPr/>
        </p:nvSpPr>
        <p:spPr>
          <a:xfrm>
            <a:off x="15910725" y="14935625"/>
            <a:ext cx="13329000" cy="954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500" b="1">
                <a:latin typeface="Times New Roman"/>
                <a:ea typeface="Times New Roman"/>
                <a:cs typeface="Times New Roman"/>
                <a:sym typeface="Times New Roman"/>
              </a:rPr>
              <a:t>Figure 2. </a:t>
            </a:r>
            <a:r>
              <a:rPr lang="en-US" sz="2500">
                <a:latin typeface="Times New Roman"/>
                <a:ea typeface="Times New Roman"/>
                <a:cs typeface="Times New Roman"/>
                <a:sym typeface="Times New Roman"/>
              </a:rPr>
              <a:t>Optical microscope images of sacrificial silica templates</a:t>
            </a:r>
            <a:r>
              <a:rPr lang="en-US" sz="2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before polymer deposition (A) and </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hydrogen-bonded capsules </a:t>
            </a:r>
            <a:r>
              <a:rPr lang="en-US" sz="250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produced with </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different number of bilayers: (B) 5, (C) 8, (D) 10,  (E) 13.</a:t>
            </a:r>
            <a:endParaRPr sz="2500">
              <a:latin typeface="Times New Roman"/>
              <a:ea typeface="Times New Roman"/>
              <a:cs typeface="Times New Roman"/>
              <a:sym typeface="Times New Roman"/>
            </a:endParaRPr>
          </a:p>
        </p:txBody>
      </p:sp>
      <p:sp>
        <p:nvSpPr>
          <p:cNvPr id="112" name="Google Shape;112;p1"/>
          <p:cNvSpPr txBox="1"/>
          <p:nvPr/>
        </p:nvSpPr>
        <p:spPr>
          <a:xfrm>
            <a:off x="15853462" y="25538613"/>
            <a:ext cx="13615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Osmotic Pressure Difference Method</a:t>
            </a:r>
            <a:endParaRPr sz="3900" u="sng">
              <a:solidFill>
                <a:srgbClr val="2A9C4E"/>
              </a:solidFill>
              <a:latin typeface="Times New Roman"/>
              <a:ea typeface="Times New Roman"/>
              <a:cs typeface="Times New Roman"/>
              <a:sym typeface="Times New Roman"/>
            </a:endParaRPr>
          </a:p>
        </p:txBody>
      </p:sp>
      <p:pic>
        <p:nvPicPr>
          <p:cNvPr id="113" name="Google Shape;113;p1"/>
          <p:cNvPicPr preferRelativeResize="0"/>
          <p:nvPr/>
        </p:nvPicPr>
        <p:blipFill>
          <a:blip r:embed="rId9">
            <a:alphaModFix/>
          </a:blip>
          <a:stretch>
            <a:fillRect/>
          </a:stretch>
        </p:blipFill>
        <p:spPr>
          <a:xfrm>
            <a:off x="15613900" y="17620750"/>
            <a:ext cx="3177688" cy="2880360"/>
          </a:xfrm>
          <a:prstGeom prst="rect">
            <a:avLst/>
          </a:prstGeom>
          <a:noFill/>
          <a:ln>
            <a:noFill/>
          </a:ln>
        </p:spPr>
      </p:pic>
      <p:pic>
        <p:nvPicPr>
          <p:cNvPr id="114" name="Google Shape;114;p1"/>
          <p:cNvPicPr preferRelativeResize="0"/>
          <p:nvPr/>
        </p:nvPicPr>
        <p:blipFill>
          <a:blip r:embed="rId10">
            <a:alphaModFix/>
          </a:blip>
          <a:stretch>
            <a:fillRect/>
          </a:stretch>
        </p:blipFill>
        <p:spPr>
          <a:xfrm>
            <a:off x="19124737" y="17612025"/>
            <a:ext cx="3165500" cy="2876450"/>
          </a:xfrm>
          <a:prstGeom prst="rect">
            <a:avLst/>
          </a:prstGeom>
          <a:noFill/>
          <a:ln>
            <a:noFill/>
          </a:ln>
        </p:spPr>
      </p:pic>
      <p:pic>
        <p:nvPicPr>
          <p:cNvPr id="115" name="Google Shape;115;p1"/>
          <p:cNvPicPr preferRelativeResize="0"/>
          <p:nvPr/>
        </p:nvPicPr>
        <p:blipFill>
          <a:blip r:embed="rId11">
            <a:alphaModFix/>
          </a:blip>
          <a:stretch>
            <a:fillRect/>
          </a:stretch>
        </p:blipFill>
        <p:spPr>
          <a:xfrm>
            <a:off x="22608749" y="17612000"/>
            <a:ext cx="3165500" cy="2876500"/>
          </a:xfrm>
          <a:prstGeom prst="rect">
            <a:avLst/>
          </a:prstGeom>
          <a:noFill/>
          <a:ln>
            <a:noFill/>
          </a:ln>
        </p:spPr>
      </p:pic>
      <p:pic>
        <p:nvPicPr>
          <p:cNvPr id="116" name="Google Shape;116;p1"/>
          <p:cNvPicPr preferRelativeResize="0"/>
          <p:nvPr/>
        </p:nvPicPr>
        <p:blipFill>
          <a:blip r:embed="rId12">
            <a:alphaModFix/>
          </a:blip>
          <a:stretch>
            <a:fillRect/>
          </a:stretch>
        </p:blipFill>
        <p:spPr>
          <a:xfrm>
            <a:off x="26092750" y="17579050"/>
            <a:ext cx="3165500" cy="2876500"/>
          </a:xfrm>
          <a:prstGeom prst="rect">
            <a:avLst/>
          </a:prstGeom>
          <a:noFill/>
          <a:ln>
            <a:noFill/>
          </a:ln>
        </p:spPr>
      </p:pic>
      <p:sp>
        <p:nvSpPr>
          <p:cNvPr id="117" name="Google Shape;117;p1"/>
          <p:cNvSpPr txBox="1"/>
          <p:nvPr/>
        </p:nvSpPr>
        <p:spPr>
          <a:xfrm>
            <a:off x="15731300" y="20561275"/>
            <a:ext cx="14076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latin typeface="Times New Roman"/>
                <a:ea typeface="Times New Roman"/>
                <a:cs typeface="Times New Roman"/>
                <a:sym typeface="Times New Roman"/>
              </a:rPr>
              <a:t>Figure 3.</a:t>
            </a:r>
            <a:r>
              <a:rPr lang="en-US" sz="2500">
                <a:latin typeface="Times New Roman"/>
                <a:ea typeface="Times New Roman"/>
                <a:cs typeface="Times New Roman"/>
                <a:sym typeface="Times New Roman"/>
              </a:rPr>
              <a:t> AFM images of d</a:t>
            </a:r>
            <a:r>
              <a:rPr lang="en-US" sz="25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ried hydrogen bonde</a:t>
            </a:r>
            <a:r>
              <a:rPr lang="en-US" sz="2500">
                <a:latin typeface="Times New Roman"/>
                <a:ea typeface="Times New Roman"/>
                <a:cs typeface="Times New Roman"/>
                <a:sym typeface="Times New Roman"/>
              </a:rPr>
              <a:t>d capsules at A) 5, B) 8, C) 10, and D) 13 bilayers. </a:t>
            </a:r>
            <a:endParaRPr sz="2500">
              <a:latin typeface="Times New Roman"/>
              <a:ea typeface="Times New Roman"/>
              <a:cs typeface="Times New Roman"/>
              <a:sym typeface="Times New Roman"/>
            </a:endParaRPr>
          </a:p>
        </p:txBody>
      </p:sp>
      <p:sp>
        <p:nvSpPr>
          <p:cNvPr id="118" name="Google Shape;118;p1"/>
          <p:cNvSpPr txBox="1"/>
          <p:nvPr/>
        </p:nvSpPr>
        <p:spPr>
          <a:xfrm>
            <a:off x="29849100" y="12291963"/>
            <a:ext cx="12216300" cy="9514500"/>
          </a:xfrm>
          <a:prstGeom prst="rect">
            <a:avLst/>
          </a:prstGeom>
          <a:noFill/>
          <a:ln>
            <a:noFill/>
          </a:ln>
        </p:spPr>
        <p:txBody>
          <a:bodyPr spcFirstLastPara="1" wrap="square" lIns="91425" tIns="91425" rIns="91425" bIns="91425" anchor="t" anchorCtr="0">
            <a:spAutoFit/>
          </a:bodyPr>
          <a:lstStyle/>
          <a:p>
            <a:pPr marL="457200" lvl="0" indent="-434975" algn="just" rtl="0">
              <a:lnSpc>
                <a:spcPct val="115000"/>
              </a:lnSpc>
              <a:spcBef>
                <a:spcPts val="0"/>
              </a:spcBef>
              <a:spcAft>
                <a:spcPts val="0"/>
              </a:spcAft>
              <a:buSzPts val="3250"/>
              <a:buFont typeface="Times New Roman"/>
              <a:buChar char="●"/>
            </a:pPr>
            <a:r>
              <a:rPr lang="en-US" sz="3250">
                <a:latin typeface="Times New Roman"/>
                <a:ea typeface="Times New Roman"/>
                <a:cs typeface="Times New Roman"/>
                <a:sym typeface="Times New Roman"/>
              </a:rPr>
              <a:t>The synthesis of (PVPON/PMAA-NH</a:t>
            </a:r>
            <a:r>
              <a:rPr lang="en-US" sz="3250" baseline="-25000">
                <a:latin typeface="Times New Roman"/>
                <a:ea typeface="Times New Roman"/>
                <a:cs typeface="Times New Roman"/>
                <a:sym typeface="Times New Roman"/>
              </a:rPr>
              <a:t>2</a:t>
            </a:r>
            <a:r>
              <a:rPr lang="en-US" sz="3250">
                <a:latin typeface="Times New Roman"/>
                <a:ea typeface="Times New Roman"/>
                <a:cs typeface="Times New Roman"/>
                <a:sym typeface="Times New Roman"/>
              </a:rPr>
              <a:t>)</a:t>
            </a:r>
            <a:r>
              <a:rPr lang="en-US" sz="3250" baseline="-25000">
                <a:latin typeface="Times New Roman"/>
                <a:ea typeface="Times New Roman"/>
                <a:cs typeface="Times New Roman"/>
                <a:sym typeface="Times New Roman"/>
              </a:rPr>
              <a:t>n</a:t>
            </a:r>
            <a:r>
              <a:rPr lang="en-US" sz="3250">
                <a:latin typeface="Times New Roman"/>
                <a:ea typeface="Times New Roman"/>
                <a:cs typeface="Times New Roman"/>
                <a:sym typeface="Times New Roman"/>
              </a:rPr>
              <a:t> spherical hollow particles via layer-by-layer assembly in aqueous HEPES buffer solution using 4 μm nonporous silica microparticles as sacrificial templates was reported.</a:t>
            </a:r>
            <a:endParaRPr sz="3250">
              <a:latin typeface="Times New Roman"/>
              <a:ea typeface="Times New Roman"/>
              <a:cs typeface="Times New Roman"/>
              <a:sym typeface="Times New Roman"/>
            </a:endParaRPr>
          </a:p>
          <a:p>
            <a:pPr marL="457200" lvl="0" indent="-434975" algn="just" rtl="0">
              <a:lnSpc>
                <a:spcPct val="115000"/>
              </a:lnSpc>
              <a:spcBef>
                <a:spcPts val="0"/>
              </a:spcBef>
              <a:spcAft>
                <a:spcPts val="0"/>
              </a:spcAft>
              <a:buSzPts val="3250"/>
              <a:buFont typeface="Times New Roman"/>
              <a:buChar char="●"/>
            </a:pPr>
            <a:r>
              <a:rPr lang="en-US" sz="3250">
                <a:latin typeface="Times New Roman"/>
                <a:ea typeface="Times New Roman"/>
                <a:cs typeface="Times New Roman"/>
                <a:sym typeface="Times New Roman"/>
              </a:rPr>
              <a:t>Multilayer polymeric capsules can be applied to in vivo targeted drug delivery due to their beneficial mechanical properties and stability. </a:t>
            </a:r>
            <a:endParaRPr sz="3250">
              <a:latin typeface="Times New Roman"/>
              <a:ea typeface="Times New Roman"/>
              <a:cs typeface="Times New Roman"/>
              <a:sym typeface="Times New Roman"/>
            </a:endParaRPr>
          </a:p>
          <a:p>
            <a:pPr marL="457200" lvl="0" indent="-434975" algn="just" rtl="0">
              <a:lnSpc>
                <a:spcPct val="115000"/>
              </a:lnSpc>
              <a:spcBef>
                <a:spcPts val="0"/>
              </a:spcBef>
              <a:spcAft>
                <a:spcPts val="0"/>
              </a:spcAft>
              <a:buSzPts val="3250"/>
              <a:buFont typeface="Times New Roman"/>
              <a:buChar char="●"/>
            </a:pPr>
            <a:r>
              <a:rPr lang="en-US" sz="3250">
                <a:latin typeface="Times New Roman"/>
                <a:ea typeface="Times New Roman"/>
                <a:cs typeface="Times New Roman"/>
                <a:sym typeface="Times New Roman"/>
              </a:rPr>
              <a:t>LbL assembly approach provides capsule shape and wall thickness control.</a:t>
            </a:r>
            <a:endParaRPr sz="3250">
              <a:latin typeface="Times New Roman"/>
              <a:ea typeface="Times New Roman"/>
              <a:cs typeface="Times New Roman"/>
              <a:sym typeface="Times New Roman"/>
            </a:endParaRPr>
          </a:p>
          <a:p>
            <a:pPr marL="457200" lvl="0" indent="-434975" algn="just" rtl="0">
              <a:lnSpc>
                <a:spcPct val="115000"/>
              </a:lnSpc>
              <a:spcBef>
                <a:spcPts val="0"/>
              </a:spcBef>
              <a:spcAft>
                <a:spcPts val="0"/>
              </a:spcAft>
              <a:buSzPts val="3250"/>
              <a:buFont typeface="Times New Roman"/>
              <a:buChar char="●"/>
            </a:pPr>
            <a:r>
              <a:rPr lang="en-US" sz="3250">
                <a:latin typeface="Times New Roman"/>
                <a:ea typeface="Times New Roman"/>
                <a:cs typeface="Times New Roman"/>
                <a:sym typeface="Times New Roman"/>
              </a:rPr>
              <a:t>Capsules synthesized using </a:t>
            </a:r>
            <a:r>
              <a:rPr lang="en-US" sz="3250">
                <a:solidFill>
                  <a:schemeClr val="dk1"/>
                </a:solidFill>
                <a:latin typeface="Times New Roman"/>
                <a:ea typeface="Times New Roman"/>
                <a:cs typeface="Times New Roman"/>
                <a:sym typeface="Times New Roman"/>
              </a:rPr>
              <a:t>PMAA-NH</a:t>
            </a:r>
            <a:r>
              <a:rPr lang="en-US" sz="3250" baseline="-25000">
                <a:solidFill>
                  <a:schemeClr val="dk1"/>
                </a:solidFill>
                <a:latin typeface="Times New Roman"/>
                <a:ea typeface="Times New Roman"/>
                <a:cs typeface="Times New Roman"/>
                <a:sym typeface="Times New Roman"/>
              </a:rPr>
              <a:t>2</a:t>
            </a:r>
            <a:r>
              <a:rPr lang="en-US" sz="3250">
                <a:solidFill>
                  <a:schemeClr val="dk1"/>
                </a:solidFill>
                <a:latin typeface="Times New Roman"/>
                <a:ea typeface="Times New Roman"/>
                <a:cs typeface="Times New Roman"/>
                <a:sym typeface="Times New Roman"/>
              </a:rPr>
              <a:t> copolymer displayed better stability under osmotic pressure compared to PMAA homopolymeric capsules.</a:t>
            </a:r>
            <a:endParaRPr sz="3250">
              <a:latin typeface="Times New Roman"/>
              <a:ea typeface="Times New Roman"/>
              <a:cs typeface="Times New Roman"/>
              <a:sym typeface="Times New Roman"/>
            </a:endParaRPr>
          </a:p>
          <a:p>
            <a:pPr marL="457200" marR="0" lvl="0" indent="-434975" algn="l" rtl="0">
              <a:lnSpc>
                <a:spcPct val="100000"/>
              </a:lnSpc>
              <a:spcBef>
                <a:spcPts val="0"/>
              </a:spcBef>
              <a:spcAft>
                <a:spcPts val="0"/>
              </a:spcAft>
              <a:buSzPts val="3250"/>
              <a:buFont typeface="Times New Roman"/>
              <a:buChar char="●"/>
            </a:pPr>
            <a:r>
              <a:rPr lang="en-US" sz="3250">
                <a:latin typeface="Times New Roman"/>
                <a:ea typeface="Times New Roman"/>
                <a:cs typeface="Times New Roman"/>
                <a:sym typeface="Times New Roman"/>
              </a:rPr>
              <a:t>As the PSS concentration increased, the amount of buckled capsules increased and the amount of recovered capsules decreased.</a:t>
            </a:r>
            <a:endParaRPr sz="3250">
              <a:latin typeface="Times New Roman"/>
              <a:ea typeface="Times New Roman"/>
              <a:cs typeface="Times New Roman"/>
              <a:sym typeface="Times New Roman"/>
            </a:endParaRPr>
          </a:p>
          <a:p>
            <a:pPr marL="457200" marR="0" lvl="0" indent="-434975" algn="l" rtl="0">
              <a:lnSpc>
                <a:spcPct val="100000"/>
              </a:lnSpc>
              <a:spcBef>
                <a:spcPts val="0"/>
              </a:spcBef>
              <a:spcAft>
                <a:spcPts val="0"/>
              </a:spcAft>
              <a:buClr>
                <a:schemeClr val="dk1"/>
              </a:buClr>
              <a:buSzPts val="3250"/>
              <a:buFont typeface="Times New Roman"/>
              <a:buChar char="●"/>
            </a:pPr>
            <a:r>
              <a:rPr lang="en-US" sz="3250">
                <a:solidFill>
                  <a:schemeClr val="dk1"/>
                </a:solidFill>
                <a:latin typeface="Times New Roman"/>
                <a:ea typeface="Times New Roman"/>
                <a:cs typeface="Times New Roman"/>
                <a:sym typeface="Times New Roman"/>
              </a:rPr>
              <a:t>These results open up new prospects for development of polymeric carriers with cellular uptake and targeted drug delivery. We will continue exploring the behavior of capsules using more complex shapes against large osmotic pressure deformations.</a:t>
            </a:r>
            <a:endParaRPr sz="3250">
              <a:solidFill>
                <a:schemeClr val="dk1"/>
              </a:solidFill>
              <a:latin typeface="Times New Roman"/>
              <a:ea typeface="Times New Roman"/>
              <a:cs typeface="Times New Roman"/>
              <a:sym typeface="Times New Roman"/>
            </a:endParaRPr>
          </a:p>
        </p:txBody>
      </p:sp>
      <p:sp>
        <p:nvSpPr>
          <p:cNvPr id="119" name="Google Shape;119;p1"/>
          <p:cNvSpPr txBox="1"/>
          <p:nvPr/>
        </p:nvSpPr>
        <p:spPr>
          <a:xfrm>
            <a:off x="29808150" y="9900352"/>
            <a:ext cx="12483000" cy="1662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a:latin typeface="Times New Roman"/>
                <a:ea typeface="Times New Roman"/>
                <a:cs typeface="Times New Roman"/>
                <a:sym typeface="Times New Roman"/>
              </a:rPr>
              <a:t>Figure 6. </a:t>
            </a:r>
            <a:r>
              <a:rPr lang="en-US" sz="2400">
                <a:latin typeface="Times New Roman"/>
                <a:ea typeface="Times New Roman"/>
                <a:cs typeface="Times New Roman"/>
                <a:sym typeface="Times New Roman"/>
              </a:rPr>
              <a:t>(a) </a:t>
            </a:r>
            <a:r>
              <a:rPr lang="en-US" sz="24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Osmotic Pressure Difference Calibration Curve. </a:t>
            </a:r>
            <a:r>
              <a:rPr lang="en-US" sz="2400">
                <a:latin typeface="Times New Roman"/>
                <a:ea typeface="Times New Roman"/>
                <a:cs typeface="Times New Roman"/>
                <a:sym typeface="Times New Roman"/>
              </a:rPr>
              <a:t>Then, the percentages of deformed capsules, as a function of PSS concentration, were measured at pH 4 (b) in presence of PSS and (c) after PSS removal.</a:t>
            </a:r>
            <a:endParaRPr sz="2400">
              <a:latin typeface="Times New Roman"/>
              <a:ea typeface="Times New Roman"/>
              <a:cs typeface="Times New Roman"/>
              <a:sym typeface="Times New Roman"/>
            </a:endParaRPr>
          </a:p>
          <a:p>
            <a:pPr marL="0" lvl="0" indent="0" algn="just" rtl="0">
              <a:spcBef>
                <a:spcPts val="0"/>
              </a:spcBef>
              <a:spcAft>
                <a:spcPts val="0"/>
              </a:spcAft>
              <a:buNone/>
            </a:pPr>
            <a:r>
              <a:rPr lang="en-US" sz="2400">
                <a:latin typeface="Times New Roman"/>
                <a:ea typeface="Times New Roman"/>
                <a:cs typeface="Times New Roman"/>
                <a:sym typeface="Times New Roman"/>
              </a:rPr>
              <a:t>  Direct dependence between PSS concentration and percentage of buckled capsules was shown.  </a:t>
            </a:r>
            <a:endParaRPr sz="2400">
              <a:latin typeface="Times New Roman"/>
              <a:ea typeface="Times New Roman"/>
              <a:cs typeface="Times New Roman"/>
              <a:sym typeface="Times New Roman"/>
            </a:endParaRPr>
          </a:p>
        </p:txBody>
      </p:sp>
      <p:pic>
        <p:nvPicPr>
          <p:cNvPr id="120" name="Google Shape;120;p1"/>
          <p:cNvPicPr preferRelativeResize="0"/>
          <p:nvPr/>
        </p:nvPicPr>
        <p:blipFill rotWithShape="1">
          <a:blip r:embed="rId13">
            <a:alphaModFix/>
          </a:blip>
          <a:srcRect r="3846"/>
          <a:stretch/>
        </p:blipFill>
        <p:spPr>
          <a:xfrm>
            <a:off x="15838125" y="7235150"/>
            <a:ext cx="9794124" cy="2957250"/>
          </a:xfrm>
          <a:prstGeom prst="rect">
            <a:avLst/>
          </a:prstGeom>
          <a:noFill/>
          <a:ln>
            <a:noFill/>
          </a:ln>
        </p:spPr>
      </p:pic>
      <p:pic>
        <p:nvPicPr>
          <p:cNvPr id="121" name="Google Shape;121;p1"/>
          <p:cNvPicPr preferRelativeResize="0"/>
          <p:nvPr/>
        </p:nvPicPr>
        <p:blipFill>
          <a:blip r:embed="rId14">
            <a:alphaModFix/>
          </a:blip>
          <a:stretch>
            <a:fillRect/>
          </a:stretch>
        </p:blipFill>
        <p:spPr>
          <a:xfrm>
            <a:off x="15676631" y="26524455"/>
            <a:ext cx="2386584" cy="2056134"/>
          </a:xfrm>
          <a:prstGeom prst="rect">
            <a:avLst/>
          </a:prstGeom>
          <a:noFill/>
          <a:ln>
            <a:noFill/>
          </a:ln>
        </p:spPr>
      </p:pic>
      <p:pic>
        <p:nvPicPr>
          <p:cNvPr id="122" name="Google Shape;122;p1"/>
          <p:cNvPicPr preferRelativeResize="0"/>
          <p:nvPr/>
        </p:nvPicPr>
        <p:blipFill>
          <a:blip r:embed="rId15">
            <a:alphaModFix/>
          </a:blip>
          <a:stretch>
            <a:fillRect/>
          </a:stretch>
        </p:blipFill>
        <p:spPr>
          <a:xfrm>
            <a:off x="18428060" y="26524455"/>
            <a:ext cx="2386584" cy="2056134"/>
          </a:xfrm>
          <a:prstGeom prst="rect">
            <a:avLst/>
          </a:prstGeom>
          <a:noFill/>
          <a:ln>
            <a:noFill/>
          </a:ln>
        </p:spPr>
      </p:pic>
      <p:pic>
        <p:nvPicPr>
          <p:cNvPr id="123" name="Google Shape;123;p1"/>
          <p:cNvPicPr preferRelativeResize="0"/>
          <p:nvPr/>
        </p:nvPicPr>
        <p:blipFill>
          <a:blip r:embed="rId16">
            <a:alphaModFix/>
          </a:blip>
          <a:stretch>
            <a:fillRect/>
          </a:stretch>
        </p:blipFill>
        <p:spPr>
          <a:xfrm>
            <a:off x="21179487" y="26533946"/>
            <a:ext cx="2387700" cy="2037152"/>
          </a:xfrm>
          <a:prstGeom prst="rect">
            <a:avLst/>
          </a:prstGeom>
          <a:noFill/>
          <a:ln>
            <a:noFill/>
          </a:ln>
        </p:spPr>
      </p:pic>
      <p:pic>
        <p:nvPicPr>
          <p:cNvPr id="124" name="Google Shape;124;p1"/>
          <p:cNvPicPr preferRelativeResize="0"/>
          <p:nvPr/>
        </p:nvPicPr>
        <p:blipFill>
          <a:blip r:embed="rId17">
            <a:alphaModFix/>
          </a:blip>
          <a:stretch>
            <a:fillRect/>
          </a:stretch>
        </p:blipFill>
        <p:spPr>
          <a:xfrm>
            <a:off x="23932031" y="26529926"/>
            <a:ext cx="2387700" cy="2045192"/>
          </a:xfrm>
          <a:prstGeom prst="rect">
            <a:avLst/>
          </a:prstGeom>
          <a:noFill/>
          <a:ln>
            <a:noFill/>
          </a:ln>
        </p:spPr>
      </p:pic>
      <p:pic>
        <p:nvPicPr>
          <p:cNvPr id="125" name="Google Shape;125;p1"/>
          <p:cNvPicPr preferRelativeResize="0"/>
          <p:nvPr/>
        </p:nvPicPr>
        <p:blipFill>
          <a:blip r:embed="rId18">
            <a:alphaModFix/>
          </a:blip>
          <a:stretch>
            <a:fillRect/>
          </a:stretch>
        </p:blipFill>
        <p:spPr>
          <a:xfrm>
            <a:off x="26684576" y="26533634"/>
            <a:ext cx="2386584" cy="2037776"/>
          </a:xfrm>
          <a:prstGeom prst="rect">
            <a:avLst/>
          </a:prstGeom>
          <a:noFill/>
          <a:ln>
            <a:noFill/>
          </a:ln>
        </p:spPr>
      </p:pic>
      <p:pic>
        <p:nvPicPr>
          <p:cNvPr id="126" name="Google Shape;126;p1"/>
          <p:cNvPicPr preferRelativeResize="0"/>
          <p:nvPr/>
        </p:nvPicPr>
        <p:blipFill>
          <a:blip r:embed="rId19">
            <a:alphaModFix/>
          </a:blip>
          <a:stretch>
            <a:fillRect/>
          </a:stretch>
        </p:blipFill>
        <p:spPr>
          <a:xfrm>
            <a:off x="15676624" y="28679288"/>
            <a:ext cx="2386584" cy="2065314"/>
          </a:xfrm>
          <a:prstGeom prst="rect">
            <a:avLst/>
          </a:prstGeom>
          <a:noFill/>
          <a:ln>
            <a:noFill/>
          </a:ln>
        </p:spPr>
      </p:pic>
      <p:pic>
        <p:nvPicPr>
          <p:cNvPr id="127" name="Google Shape;127;p1"/>
          <p:cNvPicPr preferRelativeResize="0"/>
          <p:nvPr/>
        </p:nvPicPr>
        <p:blipFill>
          <a:blip r:embed="rId20">
            <a:alphaModFix/>
          </a:blip>
          <a:stretch>
            <a:fillRect/>
          </a:stretch>
        </p:blipFill>
        <p:spPr>
          <a:xfrm>
            <a:off x="18428612" y="28697646"/>
            <a:ext cx="2386585" cy="2028596"/>
          </a:xfrm>
          <a:prstGeom prst="rect">
            <a:avLst/>
          </a:prstGeom>
          <a:noFill/>
          <a:ln>
            <a:noFill/>
          </a:ln>
        </p:spPr>
      </p:pic>
      <p:pic>
        <p:nvPicPr>
          <p:cNvPr id="128" name="Google Shape;128;p1"/>
          <p:cNvPicPr preferRelativeResize="0"/>
          <p:nvPr/>
        </p:nvPicPr>
        <p:blipFill>
          <a:blip r:embed="rId21">
            <a:alphaModFix/>
          </a:blip>
          <a:stretch>
            <a:fillRect/>
          </a:stretch>
        </p:blipFill>
        <p:spPr>
          <a:xfrm>
            <a:off x="21180600" y="28693056"/>
            <a:ext cx="2386584" cy="2037776"/>
          </a:xfrm>
          <a:prstGeom prst="rect">
            <a:avLst/>
          </a:prstGeom>
          <a:noFill/>
          <a:ln>
            <a:noFill/>
          </a:ln>
        </p:spPr>
      </p:pic>
      <p:pic>
        <p:nvPicPr>
          <p:cNvPr id="129" name="Google Shape;129;p1"/>
          <p:cNvPicPr preferRelativeResize="0"/>
          <p:nvPr/>
        </p:nvPicPr>
        <p:blipFill>
          <a:blip r:embed="rId22">
            <a:alphaModFix/>
          </a:blip>
          <a:stretch>
            <a:fillRect/>
          </a:stretch>
        </p:blipFill>
        <p:spPr>
          <a:xfrm>
            <a:off x="23932587" y="28693057"/>
            <a:ext cx="2386585" cy="2037775"/>
          </a:xfrm>
          <a:prstGeom prst="rect">
            <a:avLst/>
          </a:prstGeom>
          <a:noFill/>
          <a:ln>
            <a:noFill/>
          </a:ln>
        </p:spPr>
      </p:pic>
      <p:pic>
        <p:nvPicPr>
          <p:cNvPr id="130" name="Google Shape;130;p1"/>
          <p:cNvPicPr preferRelativeResize="0"/>
          <p:nvPr/>
        </p:nvPicPr>
        <p:blipFill>
          <a:blip r:embed="rId23">
            <a:alphaModFix/>
          </a:blip>
          <a:stretch>
            <a:fillRect/>
          </a:stretch>
        </p:blipFill>
        <p:spPr>
          <a:xfrm>
            <a:off x="26684575" y="28693057"/>
            <a:ext cx="2386585" cy="2037775"/>
          </a:xfrm>
          <a:prstGeom prst="rect">
            <a:avLst/>
          </a:prstGeom>
          <a:noFill/>
          <a:ln>
            <a:noFill/>
          </a:ln>
        </p:spPr>
      </p:pic>
      <p:sp>
        <p:nvSpPr>
          <p:cNvPr id="131" name="Google Shape;131;p1"/>
          <p:cNvSpPr txBox="1"/>
          <p:nvPr/>
        </p:nvSpPr>
        <p:spPr>
          <a:xfrm>
            <a:off x="15529725" y="30863275"/>
            <a:ext cx="13615200" cy="129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a:latin typeface="Times New Roman"/>
                <a:ea typeface="Times New Roman"/>
                <a:cs typeface="Times New Roman"/>
                <a:sym typeface="Times New Roman"/>
              </a:rPr>
              <a:t>Figure 4. </a:t>
            </a:r>
            <a:r>
              <a:rPr lang="en-US" sz="2400">
                <a:latin typeface="Times New Roman"/>
                <a:ea typeface="Times New Roman"/>
                <a:cs typeface="Times New Roman"/>
                <a:sym typeface="Times New Roman"/>
              </a:rPr>
              <a:t>Optical microscope images of capsules after polystyrene sulfonate sodium salt (PSS) treatment (top, capital letters) and after recovery (bottom, lowercase letters) at: A. 0.5%, B. 1%, C. 2%, D. 3%, and E. 5% PSS concentration.</a:t>
            </a:r>
            <a:endParaRPr sz="2400">
              <a:latin typeface="Calibri"/>
              <a:ea typeface="Calibri"/>
              <a:cs typeface="Calibri"/>
              <a:sym typeface="Calibri"/>
            </a:endParaRPr>
          </a:p>
        </p:txBody>
      </p:sp>
      <p:sp>
        <p:nvSpPr>
          <p:cNvPr id="132" name="Google Shape;132;p1"/>
          <p:cNvSpPr txBox="1"/>
          <p:nvPr/>
        </p:nvSpPr>
        <p:spPr>
          <a:xfrm>
            <a:off x="15826100" y="10151088"/>
            <a:ext cx="13466100" cy="1723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500" b="1">
                <a:latin typeface="Times New Roman"/>
                <a:ea typeface="Times New Roman"/>
                <a:cs typeface="Times New Roman"/>
                <a:sym typeface="Times New Roman"/>
              </a:rPr>
              <a:t>Scheme 1. </a:t>
            </a:r>
            <a:r>
              <a:rPr lang="en-US" sz="2500">
                <a:latin typeface="Times New Roman"/>
                <a:ea typeface="Times New Roman"/>
                <a:cs typeface="Times New Roman"/>
                <a:sym typeface="Times New Roman"/>
              </a:rPr>
              <a:t>PMAA-NH</a:t>
            </a:r>
            <a:r>
              <a:rPr lang="en-US" sz="2500" baseline="-25000">
                <a:latin typeface="Times New Roman"/>
                <a:ea typeface="Times New Roman"/>
                <a:cs typeface="Times New Roman"/>
                <a:sym typeface="Times New Roman"/>
              </a:rPr>
              <a:t>2</a:t>
            </a:r>
            <a:r>
              <a:rPr lang="en-US" sz="2500">
                <a:latin typeface="Times New Roman"/>
                <a:ea typeface="Times New Roman"/>
                <a:cs typeface="Times New Roman"/>
                <a:sym typeface="Times New Roman"/>
              </a:rPr>
              <a:t> synthesis. (a) free radical copolymerization of tert-butyl methacrylate;               (b) tert-butoxycarbonyl protective groups removal.</a:t>
            </a:r>
            <a:r>
              <a:rPr lang="en-US" sz="2500" baseline="30000">
                <a:solidFill>
                  <a:schemeClr val="accent5"/>
                </a:solidFill>
                <a:latin typeface="Times New Roman"/>
                <a:ea typeface="Times New Roman"/>
                <a:cs typeface="Times New Roman"/>
                <a:sym typeface="Times New Roman"/>
              </a:rPr>
              <a:t>4</a:t>
            </a:r>
            <a:endParaRPr sz="2500" baseline="30000">
              <a:solidFill>
                <a:schemeClr val="accent5"/>
              </a:solidFill>
              <a:latin typeface="Times New Roman"/>
              <a:ea typeface="Times New Roman"/>
              <a:cs typeface="Times New Roman"/>
              <a:sym typeface="Times New Roman"/>
            </a:endParaRPr>
          </a:p>
          <a:p>
            <a:pPr marL="0" lvl="0" indent="0" algn="l" rtl="0">
              <a:spcBef>
                <a:spcPts val="0"/>
              </a:spcBef>
              <a:spcAft>
                <a:spcPts val="0"/>
              </a:spcAft>
              <a:buNone/>
            </a:pPr>
            <a:r>
              <a:rPr lang="en-US"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marL="0" lvl="0" indent="0" algn="l" rtl="0">
              <a:spcBef>
                <a:spcPts val="0"/>
              </a:spcBef>
              <a:spcAft>
                <a:spcPts val="0"/>
              </a:spcAft>
              <a:buNone/>
            </a:pPr>
            <a:endParaRPr sz="2500">
              <a:latin typeface="Calibri"/>
              <a:ea typeface="Calibri"/>
              <a:cs typeface="Calibri"/>
              <a:sym typeface="Calibri"/>
            </a:endParaRPr>
          </a:p>
        </p:txBody>
      </p:sp>
      <p:pic>
        <p:nvPicPr>
          <p:cNvPr id="133" name="Google Shape;133;p1"/>
          <p:cNvPicPr preferRelativeResize="0"/>
          <p:nvPr/>
        </p:nvPicPr>
        <p:blipFill>
          <a:blip r:embed="rId24">
            <a:alphaModFix/>
          </a:blip>
          <a:stretch>
            <a:fillRect/>
          </a:stretch>
        </p:blipFill>
        <p:spPr>
          <a:xfrm>
            <a:off x="29816722" y="6868431"/>
            <a:ext cx="3831013" cy="2946870"/>
          </a:xfrm>
          <a:prstGeom prst="rect">
            <a:avLst/>
          </a:prstGeom>
          <a:noFill/>
          <a:ln>
            <a:noFill/>
          </a:ln>
        </p:spPr>
      </p:pic>
      <p:pic>
        <p:nvPicPr>
          <p:cNvPr id="134" name="Google Shape;134;p1"/>
          <p:cNvPicPr preferRelativeResize="0"/>
          <p:nvPr/>
        </p:nvPicPr>
        <p:blipFill>
          <a:blip r:embed="rId25">
            <a:alphaModFix/>
          </a:blip>
          <a:stretch>
            <a:fillRect/>
          </a:stretch>
        </p:blipFill>
        <p:spPr>
          <a:xfrm>
            <a:off x="38415454" y="6861800"/>
            <a:ext cx="3830913" cy="3070452"/>
          </a:xfrm>
          <a:prstGeom prst="rect">
            <a:avLst/>
          </a:prstGeom>
          <a:noFill/>
          <a:ln>
            <a:noFill/>
          </a:ln>
        </p:spPr>
      </p:pic>
      <p:grpSp>
        <p:nvGrpSpPr>
          <p:cNvPr id="135" name="Google Shape;135;p1"/>
          <p:cNvGrpSpPr/>
          <p:nvPr/>
        </p:nvGrpSpPr>
        <p:grpSpPr>
          <a:xfrm>
            <a:off x="34116138" y="6901449"/>
            <a:ext cx="3830911" cy="3011447"/>
            <a:chOff x="19968775" y="27742825"/>
            <a:chExt cx="4279392" cy="3387074"/>
          </a:xfrm>
        </p:grpSpPr>
        <p:pic>
          <p:nvPicPr>
            <p:cNvPr id="136" name="Google Shape;136;p1"/>
            <p:cNvPicPr preferRelativeResize="0"/>
            <p:nvPr/>
          </p:nvPicPr>
          <p:blipFill>
            <a:blip r:embed="rId26">
              <a:alphaModFix/>
            </a:blip>
            <a:stretch>
              <a:fillRect/>
            </a:stretch>
          </p:blipFill>
          <p:spPr>
            <a:xfrm>
              <a:off x="19968775" y="27742825"/>
              <a:ext cx="4279392" cy="3375168"/>
            </a:xfrm>
            <a:prstGeom prst="rect">
              <a:avLst/>
            </a:prstGeom>
            <a:noFill/>
            <a:ln>
              <a:noFill/>
            </a:ln>
          </p:spPr>
        </p:pic>
        <p:pic>
          <p:nvPicPr>
            <p:cNvPr id="137" name="Google Shape;137;p1"/>
            <p:cNvPicPr preferRelativeResize="0"/>
            <p:nvPr/>
          </p:nvPicPr>
          <p:blipFill rotWithShape="1">
            <a:blip r:embed="rId27">
              <a:alphaModFix/>
            </a:blip>
            <a:srcRect l="66505" t="44117" r="9737" b="46985"/>
            <a:stretch/>
          </p:blipFill>
          <p:spPr>
            <a:xfrm>
              <a:off x="21985878" y="30932500"/>
              <a:ext cx="843377" cy="197398"/>
            </a:xfrm>
            <a:prstGeom prst="rect">
              <a:avLst/>
            </a:prstGeom>
            <a:noFill/>
            <a:ln>
              <a:noFill/>
            </a:ln>
          </p:spPr>
        </p:pic>
      </p:grpSp>
      <p:sp>
        <p:nvSpPr>
          <p:cNvPr id="138" name="Google Shape;138;p1"/>
          <p:cNvSpPr txBox="1"/>
          <p:nvPr/>
        </p:nvSpPr>
        <p:spPr>
          <a:xfrm>
            <a:off x="1764575" y="14083738"/>
            <a:ext cx="13052100" cy="938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3900" i="1" u="sng">
                <a:solidFill>
                  <a:schemeClr val="dk1"/>
                </a:solidFill>
                <a:latin typeface="Times New Roman"/>
                <a:ea typeface="Times New Roman"/>
                <a:cs typeface="Times New Roman"/>
                <a:sym typeface="Times New Roman"/>
              </a:rPr>
              <a:t>Goal:</a:t>
            </a:r>
            <a:r>
              <a:rPr lang="en-US" sz="3900">
                <a:solidFill>
                  <a:srgbClr val="2A9C4E"/>
                </a:solidFill>
                <a:latin typeface="Times New Roman"/>
                <a:ea typeface="Times New Roman"/>
                <a:cs typeface="Times New Roman"/>
                <a:sym typeface="Times New Roman"/>
              </a:rPr>
              <a:t> </a:t>
            </a:r>
            <a:r>
              <a:rPr lang="en-US" sz="3500">
                <a:solidFill>
                  <a:schemeClr val="dk1"/>
                </a:solidFill>
                <a:latin typeface="Times New Roman"/>
                <a:ea typeface="Times New Roman"/>
                <a:cs typeface="Times New Roman"/>
                <a:sym typeface="Times New Roman"/>
              </a:rPr>
              <a:t>investigate the dependence between pressure-induced shape transformations and physical properties of spherical hydrogen-bonded capsules. </a:t>
            </a:r>
            <a:endParaRPr sz="3900" u="sng">
              <a:solidFill>
                <a:srgbClr val="2A9C4E"/>
              </a:solidFill>
              <a:latin typeface="Times New Roman"/>
              <a:ea typeface="Times New Roman"/>
              <a:cs typeface="Times New Roman"/>
              <a:sym typeface="Times New Roman"/>
            </a:endParaRPr>
          </a:p>
          <a:p>
            <a:pPr marL="0" lvl="0" indent="0" algn="ctr" rtl="0">
              <a:spcBef>
                <a:spcPts val="0"/>
              </a:spcBef>
              <a:spcAft>
                <a:spcPts val="0"/>
              </a:spcAft>
              <a:buNone/>
            </a:pPr>
            <a:endParaRPr sz="3900" u="sng">
              <a:solidFill>
                <a:srgbClr val="2A9C4E"/>
              </a:solidFill>
              <a:latin typeface="Times New Roman"/>
              <a:ea typeface="Times New Roman"/>
              <a:cs typeface="Times New Roman"/>
              <a:sym typeface="Times New Roman"/>
            </a:endParaRPr>
          </a:p>
          <a:p>
            <a:pPr marL="0" lvl="0" indent="0" algn="just" rtl="0">
              <a:spcBef>
                <a:spcPts val="0"/>
              </a:spcBef>
              <a:spcAft>
                <a:spcPts val="0"/>
              </a:spcAft>
              <a:buNone/>
            </a:pPr>
            <a:endParaRPr sz="3500">
              <a:latin typeface="Times New Roman"/>
              <a:ea typeface="Times New Roman"/>
              <a:cs typeface="Times New Roman"/>
              <a:sym typeface="Times New Roman"/>
            </a:endParaRPr>
          </a:p>
          <a:p>
            <a:pPr marL="0" lvl="0" indent="0" algn="just" rtl="0">
              <a:spcBef>
                <a:spcPts val="0"/>
              </a:spcBef>
              <a:spcAft>
                <a:spcPts val="0"/>
              </a:spcAft>
              <a:buNone/>
            </a:pPr>
            <a:endParaRPr sz="3500">
              <a:latin typeface="Times New Roman"/>
              <a:ea typeface="Times New Roman"/>
              <a:cs typeface="Times New Roman"/>
              <a:sym typeface="Times New Roman"/>
            </a:endParaRPr>
          </a:p>
        </p:txBody>
      </p:sp>
      <p:sp>
        <p:nvSpPr>
          <p:cNvPr id="139" name="Google Shape;139;p1"/>
          <p:cNvSpPr txBox="1"/>
          <p:nvPr/>
        </p:nvSpPr>
        <p:spPr>
          <a:xfrm>
            <a:off x="1823350" y="15854100"/>
            <a:ext cx="13052100" cy="1539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3900" i="1" u="sng">
                <a:solidFill>
                  <a:schemeClr val="dk1"/>
                </a:solidFill>
                <a:latin typeface="Times New Roman"/>
                <a:ea typeface="Times New Roman"/>
                <a:cs typeface="Times New Roman"/>
                <a:sym typeface="Times New Roman"/>
              </a:rPr>
              <a:t>Aims:</a:t>
            </a:r>
            <a:r>
              <a:rPr lang="en-US" sz="3900">
                <a:solidFill>
                  <a:srgbClr val="2A9C4E"/>
                </a:solidFill>
                <a:latin typeface="Times New Roman"/>
                <a:ea typeface="Times New Roman"/>
                <a:cs typeface="Times New Roman"/>
                <a:sym typeface="Times New Roman"/>
              </a:rPr>
              <a:t> </a:t>
            </a:r>
            <a:r>
              <a:rPr lang="en-US" sz="3500">
                <a:solidFill>
                  <a:schemeClr val="dk1"/>
                </a:solidFill>
                <a:latin typeface="Times New Roman"/>
                <a:ea typeface="Times New Roman"/>
                <a:cs typeface="Times New Roman"/>
                <a:sym typeface="Times New Roman"/>
              </a:rPr>
              <a:t>fabricate hollow multilayer polymeric particles of different  bilayer (BL) amounts  and to explore the mechanical properties depending on the capsule wall thickness using the osmotic pressure difference method.</a:t>
            </a:r>
            <a:endParaRPr sz="3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grpSp>
        <p:nvGrpSpPr>
          <p:cNvPr id="140" name="Google Shape;140;p1"/>
          <p:cNvGrpSpPr/>
          <p:nvPr/>
        </p:nvGrpSpPr>
        <p:grpSpPr>
          <a:xfrm>
            <a:off x="15984452" y="12739458"/>
            <a:ext cx="2229704" cy="2196098"/>
            <a:chOff x="16237025" y="13517013"/>
            <a:chExt cx="2387775" cy="2361650"/>
          </a:xfrm>
        </p:grpSpPr>
        <p:pic>
          <p:nvPicPr>
            <p:cNvPr id="141" name="Google Shape;141;p1"/>
            <p:cNvPicPr preferRelativeResize="0"/>
            <p:nvPr/>
          </p:nvPicPr>
          <p:blipFill>
            <a:blip r:embed="rId28">
              <a:alphaModFix/>
            </a:blip>
            <a:stretch>
              <a:fillRect/>
            </a:stretch>
          </p:blipFill>
          <p:spPr>
            <a:xfrm>
              <a:off x="16237025" y="13517013"/>
              <a:ext cx="2387775" cy="2361650"/>
            </a:xfrm>
            <a:prstGeom prst="rect">
              <a:avLst/>
            </a:prstGeom>
            <a:noFill/>
            <a:ln>
              <a:noFill/>
            </a:ln>
          </p:spPr>
        </p:pic>
        <p:sp>
          <p:nvSpPr>
            <p:cNvPr id="142" name="Google Shape;142;p1"/>
            <p:cNvSpPr txBox="1"/>
            <p:nvPr/>
          </p:nvSpPr>
          <p:spPr>
            <a:xfrm>
              <a:off x="16285091" y="15414390"/>
              <a:ext cx="307200" cy="4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A</a:t>
              </a:r>
              <a:endParaRPr b="1">
                <a:solidFill>
                  <a:schemeClr val="lt1"/>
                </a:solidFill>
                <a:latin typeface="Times New Roman"/>
                <a:ea typeface="Times New Roman"/>
                <a:cs typeface="Times New Roman"/>
                <a:sym typeface="Times New Roman"/>
              </a:endParaRPr>
            </a:p>
          </p:txBody>
        </p:sp>
      </p:grpSp>
      <p:grpSp>
        <p:nvGrpSpPr>
          <p:cNvPr id="143" name="Google Shape;143;p1"/>
          <p:cNvGrpSpPr/>
          <p:nvPr/>
        </p:nvGrpSpPr>
        <p:grpSpPr>
          <a:xfrm>
            <a:off x="24354971" y="12739414"/>
            <a:ext cx="2229730" cy="2131320"/>
            <a:chOff x="23634498" y="13377204"/>
            <a:chExt cx="2426256" cy="2319173"/>
          </a:xfrm>
        </p:grpSpPr>
        <p:pic>
          <p:nvPicPr>
            <p:cNvPr id="144" name="Google Shape;144;p1"/>
            <p:cNvPicPr preferRelativeResize="0"/>
            <p:nvPr/>
          </p:nvPicPr>
          <p:blipFill>
            <a:blip r:embed="rId29">
              <a:alphaModFix/>
            </a:blip>
            <a:stretch>
              <a:fillRect/>
            </a:stretch>
          </p:blipFill>
          <p:spPr>
            <a:xfrm>
              <a:off x="23634498" y="13377204"/>
              <a:ext cx="2426256" cy="2319173"/>
            </a:xfrm>
            <a:prstGeom prst="rect">
              <a:avLst/>
            </a:prstGeom>
            <a:noFill/>
            <a:ln>
              <a:noFill/>
            </a:ln>
          </p:spPr>
        </p:pic>
        <p:sp>
          <p:nvSpPr>
            <p:cNvPr id="145" name="Google Shape;145;p1"/>
            <p:cNvSpPr txBox="1"/>
            <p:nvPr/>
          </p:nvSpPr>
          <p:spPr>
            <a:xfrm>
              <a:off x="23649756" y="15281535"/>
              <a:ext cx="300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D</a:t>
              </a:r>
              <a:endParaRPr>
                <a:latin typeface="Calibri"/>
                <a:ea typeface="Calibri"/>
                <a:cs typeface="Calibri"/>
                <a:sym typeface="Calibri"/>
              </a:endParaRPr>
            </a:p>
          </p:txBody>
        </p:sp>
      </p:grpSp>
      <p:grpSp>
        <p:nvGrpSpPr>
          <p:cNvPr id="146" name="Google Shape;146;p1"/>
          <p:cNvGrpSpPr/>
          <p:nvPr/>
        </p:nvGrpSpPr>
        <p:grpSpPr>
          <a:xfrm>
            <a:off x="18717180" y="12739413"/>
            <a:ext cx="2229730" cy="2126515"/>
            <a:chOff x="18696421" y="13369892"/>
            <a:chExt cx="2426256" cy="2321016"/>
          </a:xfrm>
        </p:grpSpPr>
        <p:pic>
          <p:nvPicPr>
            <p:cNvPr id="147" name="Google Shape;147;p1"/>
            <p:cNvPicPr preferRelativeResize="0"/>
            <p:nvPr/>
          </p:nvPicPr>
          <p:blipFill>
            <a:blip r:embed="rId30">
              <a:alphaModFix/>
            </a:blip>
            <a:stretch>
              <a:fillRect/>
            </a:stretch>
          </p:blipFill>
          <p:spPr>
            <a:xfrm>
              <a:off x="18696421" y="13369892"/>
              <a:ext cx="2426256" cy="2321016"/>
            </a:xfrm>
            <a:prstGeom prst="rect">
              <a:avLst/>
            </a:prstGeom>
            <a:noFill/>
            <a:ln>
              <a:noFill/>
            </a:ln>
          </p:spPr>
        </p:pic>
        <p:sp>
          <p:nvSpPr>
            <p:cNvPr id="148" name="Google Shape;148;p1"/>
            <p:cNvSpPr txBox="1"/>
            <p:nvPr/>
          </p:nvSpPr>
          <p:spPr>
            <a:xfrm>
              <a:off x="18757442" y="15281274"/>
              <a:ext cx="300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B</a:t>
              </a:r>
              <a:endParaRPr b="1">
                <a:solidFill>
                  <a:schemeClr val="lt1"/>
                </a:solidFill>
                <a:latin typeface="Times New Roman"/>
                <a:ea typeface="Times New Roman"/>
                <a:cs typeface="Times New Roman"/>
                <a:sym typeface="Times New Roman"/>
              </a:endParaRPr>
            </a:p>
          </p:txBody>
        </p:sp>
      </p:grpSp>
      <p:grpSp>
        <p:nvGrpSpPr>
          <p:cNvPr id="149" name="Google Shape;149;p1"/>
          <p:cNvGrpSpPr/>
          <p:nvPr/>
        </p:nvGrpSpPr>
        <p:grpSpPr>
          <a:xfrm>
            <a:off x="21449937" y="12739376"/>
            <a:ext cx="2387679" cy="2141316"/>
            <a:chOff x="21165459" y="13366668"/>
            <a:chExt cx="2426256" cy="2340236"/>
          </a:xfrm>
        </p:grpSpPr>
        <p:pic>
          <p:nvPicPr>
            <p:cNvPr id="150" name="Google Shape;150;p1"/>
            <p:cNvPicPr preferRelativeResize="0"/>
            <p:nvPr/>
          </p:nvPicPr>
          <p:blipFill>
            <a:blip r:embed="rId31">
              <a:alphaModFix/>
            </a:blip>
            <a:stretch>
              <a:fillRect/>
            </a:stretch>
          </p:blipFill>
          <p:spPr>
            <a:xfrm>
              <a:off x="21165459" y="13366668"/>
              <a:ext cx="2426256" cy="2340236"/>
            </a:xfrm>
            <a:prstGeom prst="rect">
              <a:avLst/>
            </a:prstGeom>
            <a:noFill/>
            <a:ln>
              <a:noFill/>
            </a:ln>
          </p:spPr>
        </p:pic>
        <p:sp>
          <p:nvSpPr>
            <p:cNvPr id="151" name="Google Shape;151;p1"/>
            <p:cNvSpPr txBox="1"/>
            <p:nvPr/>
          </p:nvSpPr>
          <p:spPr>
            <a:xfrm>
              <a:off x="21195984" y="15281165"/>
              <a:ext cx="300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C</a:t>
              </a:r>
              <a:endParaRPr b="1">
                <a:solidFill>
                  <a:schemeClr val="lt1"/>
                </a:solidFill>
                <a:latin typeface="Times New Roman"/>
                <a:ea typeface="Times New Roman"/>
                <a:cs typeface="Times New Roman"/>
                <a:sym typeface="Times New Roman"/>
              </a:endParaRPr>
            </a:p>
          </p:txBody>
        </p:sp>
      </p:grpSp>
      <p:grpSp>
        <p:nvGrpSpPr>
          <p:cNvPr id="152" name="Google Shape;152;p1"/>
          <p:cNvGrpSpPr/>
          <p:nvPr/>
        </p:nvGrpSpPr>
        <p:grpSpPr>
          <a:xfrm>
            <a:off x="27102041" y="12739408"/>
            <a:ext cx="2229719" cy="2131329"/>
            <a:chOff x="26103536" y="13377194"/>
            <a:chExt cx="2426245" cy="2319183"/>
          </a:xfrm>
        </p:grpSpPr>
        <p:pic>
          <p:nvPicPr>
            <p:cNvPr id="153" name="Google Shape;153;p1"/>
            <p:cNvPicPr preferRelativeResize="0"/>
            <p:nvPr/>
          </p:nvPicPr>
          <p:blipFill>
            <a:blip r:embed="rId32">
              <a:alphaModFix/>
            </a:blip>
            <a:stretch>
              <a:fillRect/>
            </a:stretch>
          </p:blipFill>
          <p:spPr>
            <a:xfrm>
              <a:off x="26103536" y="13377194"/>
              <a:ext cx="2426245" cy="2319183"/>
            </a:xfrm>
            <a:prstGeom prst="rect">
              <a:avLst/>
            </a:prstGeom>
            <a:noFill/>
            <a:ln>
              <a:noFill/>
            </a:ln>
          </p:spPr>
        </p:pic>
        <p:sp>
          <p:nvSpPr>
            <p:cNvPr id="154" name="Google Shape;154;p1"/>
            <p:cNvSpPr txBox="1"/>
            <p:nvPr/>
          </p:nvSpPr>
          <p:spPr>
            <a:xfrm>
              <a:off x="26165980" y="15281538"/>
              <a:ext cx="300900" cy="4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E</a:t>
              </a:r>
              <a:endParaRPr b="1">
                <a:solidFill>
                  <a:schemeClr val="lt1"/>
                </a:solidFill>
                <a:latin typeface="Times New Roman"/>
                <a:ea typeface="Times New Roman"/>
                <a:cs typeface="Times New Roman"/>
                <a:sym typeface="Times New Roman"/>
              </a:endParaRPr>
            </a:p>
          </p:txBody>
        </p:sp>
      </p:grpSp>
      <p:sp>
        <p:nvSpPr>
          <p:cNvPr id="155" name="Google Shape;155;p1"/>
          <p:cNvSpPr txBox="1"/>
          <p:nvPr/>
        </p:nvSpPr>
        <p:spPr>
          <a:xfrm>
            <a:off x="15836175" y="10735775"/>
            <a:ext cx="13329000" cy="1188000"/>
          </a:xfrm>
          <a:prstGeom prst="rect">
            <a:avLst/>
          </a:prstGeom>
          <a:noFill/>
          <a:ln>
            <a:noFill/>
          </a:ln>
        </p:spPr>
        <p:txBody>
          <a:bodyPr spcFirstLastPara="1" wrap="square" lIns="91425" tIns="91425" rIns="91425" bIns="91425" anchor="t" anchorCtr="0">
            <a:noAutofit/>
          </a:bodyPr>
          <a:lstStyle/>
          <a:p>
            <a:pPr marL="0" lvl="0" indent="0" algn="just" rtl="0">
              <a:lnSpc>
                <a:spcPct val="80000"/>
              </a:lnSpc>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just" rtl="0">
              <a:lnSpc>
                <a:spcPct val="80000"/>
              </a:lnSpc>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The composition of PMAA-NH</a:t>
            </a:r>
            <a:r>
              <a:rPr lang="en-US" sz="2400" baseline="-25000">
                <a:solidFill>
                  <a:schemeClr val="dk1"/>
                </a:solidFill>
                <a:latin typeface="Times New Roman"/>
                <a:ea typeface="Times New Roman"/>
                <a:cs typeface="Times New Roman"/>
                <a:sym typeface="Times New Roman"/>
              </a:rPr>
              <a:t>2</a:t>
            </a:r>
            <a:r>
              <a:rPr lang="en-US" sz="2400">
                <a:solidFill>
                  <a:schemeClr val="dk1"/>
                </a:solidFill>
                <a:latin typeface="Times New Roman"/>
                <a:ea typeface="Times New Roman"/>
                <a:cs typeface="Times New Roman"/>
                <a:sym typeface="Times New Roman"/>
              </a:rPr>
              <a:t> was proven by proton nuclear magnetic resonance spectroscopy. The molecular weight before deprotection were determined by GPC in THF (60,000 g mol</a:t>
            </a:r>
            <a:r>
              <a:rPr lang="en-US" sz="2400" baseline="30000">
                <a:solidFill>
                  <a:schemeClr val="dk1"/>
                </a:solidFill>
                <a:latin typeface="Times New Roman"/>
                <a:ea typeface="Times New Roman"/>
                <a:cs typeface="Times New Roman"/>
                <a:sym typeface="Times New Roman"/>
              </a:rPr>
              <a:t>-1</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2400">
              <a:latin typeface="Times New Roman"/>
              <a:ea typeface="Times New Roman"/>
              <a:cs typeface="Times New Roman"/>
              <a:sym typeface="Times New Roman"/>
            </a:endParaRPr>
          </a:p>
        </p:txBody>
      </p:sp>
      <p:sp>
        <p:nvSpPr>
          <p:cNvPr id="156" name="Google Shape;156;p1"/>
          <p:cNvSpPr txBox="1"/>
          <p:nvPr/>
        </p:nvSpPr>
        <p:spPr>
          <a:xfrm>
            <a:off x="15996562" y="6610050"/>
            <a:ext cx="13329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u="sng">
                <a:solidFill>
                  <a:srgbClr val="2A9C4E"/>
                </a:solidFill>
                <a:latin typeface="Times New Roman"/>
                <a:ea typeface="Times New Roman"/>
                <a:cs typeface="Times New Roman"/>
                <a:sym typeface="Times New Roman"/>
              </a:rPr>
              <a:t>PMAA-NH</a:t>
            </a:r>
            <a:r>
              <a:rPr lang="en-US" sz="3900" baseline="-25000">
                <a:solidFill>
                  <a:srgbClr val="2A9C4E"/>
                </a:solidFill>
                <a:latin typeface="Times New Roman"/>
                <a:ea typeface="Times New Roman"/>
                <a:cs typeface="Times New Roman"/>
                <a:sym typeface="Times New Roman"/>
              </a:rPr>
              <a:t>2</a:t>
            </a:r>
            <a:r>
              <a:rPr lang="en-US" sz="3900" u="sng">
                <a:solidFill>
                  <a:srgbClr val="2A9C4E"/>
                </a:solidFill>
                <a:latin typeface="Times New Roman"/>
                <a:ea typeface="Times New Roman"/>
                <a:cs typeface="Times New Roman"/>
                <a:sym typeface="Times New Roman"/>
              </a:rPr>
              <a:t> Synthesis</a:t>
            </a:r>
            <a:endParaRPr sz="3900" u="sng">
              <a:solidFill>
                <a:srgbClr val="2A9C4E"/>
              </a:solidFill>
              <a:latin typeface="Times New Roman"/>
              <a:ea typeface="Times New Roman"/>
              <a:cs typeface="Times New Roman"/>
              <a:sym typeface="Times New Roman"/>
            </a:endParaRPr>
          </a:p>
        </p:txBody>
      </p:sp>
      <p:sp>
        <p:nvSpPr>
          <p:cNvPr id="157" name="Google Shape;157;p1"/>
          <p:cNvSpPr txBox="1"/>
          <p:nvPr/>
        </p:nvSpPr>
        <p:spPr>
          <a:xfrm>
            <a:off x="15836163" y="15757213"/>
            <a:ext cx="13615200" cy="646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5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After core dissolution, </a:t>
            </a:r>
            <a:r>
              <a:rPr lang="en-US" sz="2400">
                <a:solidFill>
                  <a:schemeClr val="dk1"/>
                </a:solidFill>
                <a:latin typeface="Times New Roman"/>
                <a:ea typeface="Times New Roman"/>
                <a:cs typeface="Times New Roman"/>
                <a:sym typeface="Times New Roman"/>
              </a:rPr>
              <a:t>capsule frames keep the shape of the anisotropic template despite the ultrathin capsule wall (&lt; 50 nm) compared to the particle size, which is one of the main advantages of the approach.</a:t>
            </a:r>
            <a:endParaRPr sz="24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2400">
              <a:latin typeface="Calibri"/>
              <a:ea typeface="Calibri"/>
              <a:cs typeface="Calibri"/>
              <a:sym typeface="Calibri"/>
            </a:endParaRPr>
          </a:p>
        </p:txBody>
      </p:sp>
      <p:grpSp>
        <p:nvGrpSpPr>
          <p:cNvPr id="158" name="Google Shape;158;p1"/>
          <p:cNvGrpSpPr/>
          <p:nvPr/>
        </p:nvGrpSpPr>
        <p:grpSpPr>
          <a:xfrm>
            <a:off x="7431195" y="27700475"/>
            <a:ext cx="7090452" cy="3356584"/>
            <a:chOff x="7431195" y="27700475"/>
            <a:chExt cx="7090452" cy="3356584"/>
          </a:xfrm>
        </p:grpSpPr>
        <p:grpSp>
          <p:nvGrpSpPr>
            <p:cNvPr id="159" name="Google Shape;159;p1"/>
            <p:cNvGrpSpPr/>
            <p:nvPr/>
          </p:nvGrpSpPr>
          <p:grpSpPr>
            <a:xfrm>
              <a:off x="7431195" y="27700475"/>
              <a:ext cx="7090452" cy="3356584"/>
              <a:chOff x="7431195" y="27700475"/>
              <a:chExt cx="7090452" cy="3356584"/>
            </a:xfrm>
          </p:grpSpPr>
          <p:pic>
            <p:nvPicPr>
              <p:cNvPr id="160" name="Google Shape;160;p1"/>
              <p:cNvPicPr preferRelativeResize="0"/>
              <p:nvPr/>
            </p:nvPicPr>
            <p:blipFill>
              <a:blip r:embed="rId33">
                <a:alphaModFix/>
              </a:blip>
              <a:stretch>
                <a:fillRect/>
              </a:stretch>
            </p:blipFill>
            <p:spPr>
              <a:xfrm>
                <a:off x="7431195" y="27700475"/>
                <a:ext cx="7090452" cy="3356584"/>
              </a:xfrm>
              <a:prstGeom prst="rect">
                <a:avLst/>
              </a:prstGeom>
              <a:noFill/>
              <a:ln>
                <a:noFill/>
              </a:ln>
            </p:spPr>
          </p:pic>
          <p:sp>
            <p:nvSpPr>
              <p:cNvPr id="161" name="Google Shape;161;p1"/>
              <p:cNvSpPr/>
              <p:nvPr/>
            </p:nvSpPr>
            <p:spPr>
              <a:xfrm>
                <a:off x="8893275" y="30000125"/>
                <a:ext cx="287400" cy="22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
              <p:cNvSpPr/>
              <p:nvPr/>
            </p:nvSpPr>
            <p:spPr>
              <a:xfrm>
                <a:off x="11174525" y="30599900"/>
                <a:ext cx="287400" cy="32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
              <p:cNvSpPr/>
              <p:nvPr/>
            </p:nvSpPr>
            <p:spPr>
              <a:xfrm>
                <a:off x="8836225" y="27936050"/>
                <a:ext cx="287400" cy="32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
            <p:cNvSpPr/>
            <p:nvPr/>
          </p:nvSpPr>
          <p:spPr>
            <a:xfrm>
              <a:off x="7488350" y="28917125"/>
              <a:ext cx="287400" cy="32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
          <p:cNvSpPr txBox="1"/>
          <p:nvPr/>
        </p:nvSpPr>
        <p:spPr>
          <a:xfrm>
            <a:off x="15838125" y="21563300"/>
            <a:ext cx="6347100" cy="361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r>
              <a:rPr lang="en-US" sz="2500">
                <a:solidFill>
                  <a:schemeClr val="dk1"/>
                </a:solidFill>
                <a:latin typeface="Times New Roman"/>
                <a:ea typeface="Times New Roman"/>
                <a:cs typeface="Times New Roman"/>
                <a:sym typeface="Times New Roman"/>
              </a:rPr>
              <a:t>Using AFM, the wall thickness and capsule surface topography were collected. The single wall thickness of 5 BL is 14.9 ± 0.3 nm, 8 BL – 25.8 ± 0.5 nm, 10 BL – 33.1 ± 0.5 nm, 13 BL – 41.9 ± 0.6 nm. </a:t>
            </a:r>
            <a:r>
              <a:rPr lang="en-US" sz="2500" b="1">
                <a:solidFill>
                  <a:schemeClr val="dk1"/>
                </a:solidFill>
                <a:latin typeface="Times New Roman"/>
                <a:ea typeface="Times New Roman"/>
                <a:cs typeface="Times New Roman"/>
                <a:sym typeface="Times New Roman"/>
              </a:rPr>
              <a:t>Figure 4 </a:t>
            </a:r>
            <a:r>
              <a:rPr lang="en-US" sz="2500">
                <a:solidFill>
                  <a:schemeClr val="dk1"/>
                </a:solidFill>
                <a:latin typeface="Times New Roman"/>
                <a:ea typeface="Times New Roman"/>
                <a:cs typeface="Times New Roman"/>
                <a:sym typeface="Times New Roman"/>
              </a:rPr>
              <a:t>shows the linear increasing trend of the single capsule wall thickness as the number of bilayers increased. Also, as the wall thickness increased, the stiffness and rigidity increase as well.  </a:t>
            </a:r>
            <a:endParaRPr sz="2500">
              <a:latin typeface="Times New Roman"/>
              <a:ea typeface="Times New Roman"/>
              <a:cs typeface="Times New Roman"/>
              <a:sym typeface="Times New Roman"/>
            </a:endParaRPr>
          </a:p>
        </p:txBody>
      </p:sp>
      <p:sp>
        <p:nvSpPr>
          <p:cNvPr id="166" name="Google Shape;166;p1"/>
          <p:cNvSpPr txBox="1"/>
          <p:nvPr/>
        </p:nvSpPr>
        <p:spPr>
          <a:xfrm>
            <a:off x="15916710" y="19393204"/>
            <a:ext cx="2868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A</a:t>
            </a:r>
            <a:endParaRPr b="1">
              <a:solidFill>
                <a:schemeClr val="lt1"/>
              </a:solidFill>
              <a:latin typeface="Times New Roman"/>
              <a:ea typeface="Times New Roman"/>
              <a:cs typeface="Times New Roman"/>
              <a:sym typeface="Times New Roman"/>
            </a:endParaRPr>
          </a:p>
        </p:txBody>
      </p:sp>
      <p:sp>
        <p:nvSpPr>
          <p:cNvPr id="167" name="Google Shape;167;p1"/>
          <p:cNvSpPr txBox="1"/>
          <p:nvPr/>
        </p:nvSpPr>
        <p:spPr>
          <a:xfrm>
            <a:off x="19397826" y="19790500"/>
            <a:ext cx="2868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B</a:t>
            </a:r>
            <a:endParaRPr b="1">
              <a:solidFill>
                <a:schemeClr val="lt1"/>
              </a:solidFill>
              <a:latin typeface="Times New Roman"/>
              <a:ea typeface="Times New Roman"/>
              <a:cs typeface="Times New Roman"/>
              <a:sym typeface="Times New Roman"/>
            </a:endParaRPr>
          </a:p>
        </p:txBody>
      </p:sp>
      <p:sp>
        <p:nvSpPr>
          <p:cNvPr id="168" name="Google Shape;168;p1"/>
          <p:cNvSpPr txBox="1"/>
          <p:nvPr/>
        </p:nvSpPr>
        <p:spPr>
          <a:xfrm flipH="1">
            <a:off x="22864025" y="19757175"/>
            <a:ext cx="3015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C</a:t>
            </a:r>
            <a:endParaRPr b="1">
              <a:solidFill>
                <a:schemeClr val="lt1"/>
              </a:solidFill>
              <a:latin typeface="Times New Roman"/>
              <a:ea typeface="Times New Roman"/>
              <a:cs typeface="Times New Roman"/>
              <a:sym typeface="Times New Roman"/>
            </a:endParaRPr>
          </a:p>
        </p:txBody>
      </p:sp>
      <p:sp>
        <p:nvSpPr>
          <p:cNvPr id="169" name="Google Shape;169;p1"/>
          <p:cNvSpPr txBox="1"/>
          <p:nvPr/>
        </p:nvSpPr>
        <p:spPr>
          <a:xfrm>
            <a:off x="26290035" y="19790504"/>
            <a:ext cx="2868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Times New Roman"/>
                <a:ea typeface="Times New Roman"/>
                <a:cs typeface="Times New Roman"/>
                <a:sym typeface="Times New Roman"/>
              </a:rPr>
              <a:t>D</a:t>
            </a:r>
            <a:endParaRPr b="1">
              <a:solidFill>
                <a:schemeClr val="lt1"/>
              </a:solidFill>
              <a:latin typeface="Times New Roman"/>
              <a:ea typeface="Times New Roman"/>
              <a:cs typeface="Times New Roman"/>
              <a:sym typeface="Times New Roman"/>
            </a:endParaRPr>
          </a:p>
        </p:txBody>
      </p:sp>
      <p:pic>
        <p:nvPicPr>
          <p:cNvPr id="170" name="Google Shape;170;p1"/>
          <p:cNvPicPr preferRelativeResize="0"/>
          <p:nvPr/>
        </p:nvPicPr>
        <p:blipFill>
          <a:blip r:embed="rId34">
            <a:alphaModFix/>
          </a:blip>
          <a:stretch>
            <a:fillRect/>
          </a:stretch>
        </p:blipFill>
        <p:spPr>
          <a:xfrm>
            <a:off x="22864025" y="21680700"/>
            <a:ext cx="5657748" cy="3776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Taylor</dc:creator>
  <cp:lastModifiedBy>Cadenhead, Charita H</cp:lastModifiedBy>
  <cp:revision>1</cp:revision>
  <dcterms:created xsi:type="dcterms:W3CDTF">2023-07-07T14:58:42Z</dcterms:created>
  <dcterms:modified xsi:type="dcterms:W3CDTF">2023-07-21T19:30:45Z</dcterms:modified>
</cp:coreProperties>
</file>