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71" r:id="rId11"/>
    <p:sldId id="27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93B4EE-91D4-468F-BFE1-B59D32EC2DBD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91B005-3B4C-4A5F-AEDB-3462004BBD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10668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4177" y="304800"/>
            <a:ext cx="7772400" cy="73765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Kaleb Burrage, University of North Georgia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Faculty Mentor, Dr. Renato Camata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0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Adobe Garamond Pro Bold" pitchFamily="18" charset="0"/>
              </a:rPr>
              <a:t>Left (REU Victor Torres (c) Colorado College</a:t>
            </a:r>
            <a:br>
              <a:rPr lang="en-US" sz="3200" dirty="0" smtClean="0">
                <a:latin typeface="Adobe Garamond Pro Bold" pitchFamily="18" charset="0"/>
              </a:rPr>
            </a:br>
            <a:r>
              <a:rPr lang="en-US" sz="3200" dirty="0" smtClean="0">
                <a:latin typeface="Adobe Garamond Pro Bold" pitchFamily="18" charset="0"/>
              </a:rPr>
              <a:t>Postdoc Mentor, </a:t>
            </a:r>
            <a:r>
              <a:rPr lang="en-US" sz="3100" dirty="0">
                <a:latin typeface="Adobe Garamond Pro Bold" pitchFamily="18" charset="0"/>
              </a:rPr>
              <a:t>Mohamed </a:t>
            </a:r>
            <a:r>
              <a:rPr lang="en-US" sz="3100" dirty="0" err="1">
                <a:latin typeface="Adobe Garamond Pro Bold" pitchFamily="18" charset="0"/>
              </a:rPr>
              <a:t>Selim</a:t>
            </a:r>
            <a:r>
              <a:rPr lang="en-US" sz="3100" dirty="0" smtClean="0">
                <a:latin typeface="Adobe Garamond Pro Bold" pitchFamily="18" charset="0"/>
              </a:rPr>
              <a:t> </a:t>
            </a:r>
            <a:r>
              <a:rPr lang="en-US" sz="3200" dirty="0" smtClean="0">
                <a:latin typeface="Adobe Garamond Pro Bold" pitchFamily="18" charset="0"/>
              </a:rPr>
              <a:t>(l)</a:t>
            </a:r>
            <a:br>
              <a:rPr lang="en-US" sz="3200" dirty="0" smtClean="0">
                <a:latin typeface="Adobe Garamond Pro Bold" pitchFamily="18" charset="0"/>
              </a:rPr>
            </a:br>
            <a:r>
              <a:rPr lang="en-US" sz="3200" dirty="0" smtClean="0">
                <a:latin typeface="Adobe Garamond Pro Bold" pitchFamily="18" charset="0"/>
              </a:rPr>
              <a:t>Mentor Benjamin Willis, Engineer (r)</a:t>
            </a:r>
            <a:endParaRPr lang="en-US" sz="3200" dirty="0">
              <a:latin typeface="Adobe Garamond Pro Bol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2" y="2679700"/>
            <a:ext cx="2583266" cy="34464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08" y="2679700"/>
            <a:ext cx="3214934" cy="3446463"/>
          </a:xfrm>
        </p:spPr>
      </p:pic>
    </p:spTree>
    <p:extLst>
      <p:ext uri="{BB962C8B-B14F-4D97-AF65-F5344CB8AC3E}">
        <p14:creationId xmlns:p14="http://schemas.microsoft.com/office/powerpoint/2010/main" val="88001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557293" cy="50381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REU Rick Watkins, UAB</a:t>
            </a:r>
            <a:br>
              <a:rPr lang="en-US" sz="2800" dirty="0" smtClean="0">
                <a:latin typeface="Adobe Garamond Pro Bold" pitchFamily="18" charset="0"/>
              </a:rPr>
            </a:br>
            <a:r>
              <a:rPr lang="en-US" sz="2800" dirty="0" smtClean="0">
                <a:latin typeface="Adobe Garamond Pro Bold" pitchFamily="18" charset="0"/>
              </a:rPr>
              <a:t>Faculty Mentor Dr. Vladimir Fedorov</a:t>
            </a:r>
            <a:endParaRPr lang="en-US" sz="28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3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328693" cy="48857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dobe Garamond Pro Bold" pitchFamily="18" charset="0"/>
              </a:rPr>
              <a:t>REU Brianna Kenney, Alabama A &amp; M University</a:t>
            </a:r>
            <a:br>
              <a:rPr lang="en-US" sz="3200" dirty="0" smtClean="0">
                <a:latin typeface="Adobe Garamond Pro Bold" pitchFamily="18" charset="0"/>
              </a:rPr>
            </a:br>
            <a:r>
              <a:rPr lang="en-US" sz="3200" dirty="0" smtClean="0">
                <a:latin typeface="Adobe Garamond Pro Bold" pitchFamily="18" charset="0"/>
              </a:rPr>
              <a:t>&amp; Mentor Dr. Jami Dashdorj, Research Associate</a:t>
            </a:r>
            <a:endParaRPr lang="en-US" sz="3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3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dobe Garamond Pro Bold" pitchFamily="18" charset="0"/>
              </a:rPr>
              <a:t>REU Ashli Moore, Oakwood University (l)</a:t>
            </a:r>
            <a:br>
              <a:rPr lang="en-US" sz="3600" dirty="0" smtClean="0">
                <a:latin typeface="Adobe Garamond Pro Bold" pitchFamily="18" charset="0"/>
              </a:rPr>
            </a:br>
            <a:r>
              <a:rPr lang="en-US" sz="3600" dirty="0" smtClean="0">
                <a:latin typeface="Adobe Garamond Pro Bold" pitchFamily="18" charset="0"/>
              </a:rPr>
              <a:t>Faculty Mentor Dr. LuFang Zhou </a:t>
            </a:r>
            <a:r>
              <a:rPr lang="en-US" sz="3600" dirty="0" smtClean="0">
                <a:latin typeface="Adobe Garamond Pro Bold" pitchFamily="18" charset="0"/>
              </a:rPr>
              <a:t>(r</a:t>
            </a:r>
            <a:r>
              <a:rPr lang="en-US" sz="3600" dirty="0" smtClean="0">
                <a:latin typeface="Adobe Garamond Pro Bold" pitchFamily="18" charset="0"/>
              </a:rPr>
              <a:t>)</a:t>
            </a:r>
            <a:endParaRPr lang="en-US" sz="3600" dirty="0">
              <a:latin typeface="Adobe Garamond Pro Bol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432373" cy="457649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648200" cy="4648200"/>
          </a:xfrm>
        </p:spPr>
      </p:pic>
    </p:spTree>
    <p:extLst>
      <p:ext uri="{BB962C8B-B14F-4D97-AF65-F5344CB8AC3E}">
        <p14:creationId xmlns:p14="http://schemas.microsoft.com/office/powerpoint/2010/main" val="424664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455569" cy="48416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dobe Garamond Pro Bold" pitchFamily="18" charset="0"/>
              </a:rPr>
              <a:t>REU Jacob Norman, UC Berkeley &amp; </a:t>
            </a:r>
            <a:br>
              <a:rPr lang="en-US" sz="3600" dirty="0" smtClean="0">
                <a:latin typeface="Adobe Garamond Pro Bold" pitchFamily="18" charset="0"/>
              </a:rPr>
            </a:br>
            <a:r>
              <a:rPr lang="en-US" sz="3600" dirty="0" smtClean="0">
                <a:latin typeface="Adobe Garamond Pro Bold" pitchFamily="18" charset="0"/>
              </a:rPr>
              <a:t>Faculty Mentor Dr. Eugene Kharlampieva</a:t>
            </a:r>
            <a:endParaRPr lang="en-US" sz="36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6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81800" cy="7921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REU Kate Davis, University of Montevallo</a:t>
            </a:r>
            <a:br>
              <a:rPr lang="en-US" sz="2800" dirty="0" smtClean="0">
                <a:latin typeface="Adobe Garamond Pro Bold" pitchFamily="18" charset="0"/>
              </a:rPr>
            </a:br>
            <a:r>
              <a:rPr lang="en-US" sz="2800" dirty="0" smtClean="0">
                <a:latin typeface="Adobe Garamond Pro Bold" pitchFamily="18" charset="0"/>
              </a:rPr>
              <a:t>Faculty Mentor Dr. Shane Aaron Catledge</a:t>
            </a:r>
            <a:endParaRPr lang="en-US" sz="2800" dirty="0">
              <a:latin typeface="Adobe Garamond Pro Bol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0575"/>
            <a:ext cx="7086600" cy="531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454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dobe Garamond Pro Bold" pitchFamily="18" charset="0"/>
              </a:rPr>
              <a:t>REU Julian Dover, Chicago State University &amp; </a:t>
            </a:r>
            <a:br>
              <a:rPr lang="en-US" sz="3200" dirty="0" smtClean="0">
                <a:latin typeface="Adobe Garamond Pro Bold" pitchFamily="18" charset="0"/>
              </a:rPr>
            </a:br>
            <a:r>
              <a:rPr lang="en-US" sz="3200" dirty="0" smtClean="0">
                <a:latin typeface="Adobe Garamond Pro Bold" pitchFamily="18" charset="0"/>
              </a:rPr>
              <a:t>Mentor </a:t>
            </a:r>
            <a:r>
              <a:rPr lang="de-DE" sz="3200" dirty="0" smtClean="0">
                <a:latin typeface="Adobe Garamond Pro Bold" pitchFamily="18" charset="0"/>
              </a:rPr>
              <a:t>Benjamin Willis, Engineer</a:t>
            </a:r>
            <a:endParaRPr lang="en-US" sz="3200" dirty="0">
              <a:latin typeface="Adobe Garamond Pro Bol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49961"/>
            <a:ext cx="3505200" cy="467646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506626" cy="46783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3992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7240463" cy="5035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REU Aidan Farr, The University of the South &amp; Faculty Mentor Dr. Robert Mohr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380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1" y="2674938"/>
            <a:ext cx="5176836" cy="34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8328"/>
            <a:ext cx="8686800" cy="1414272"/>
          </a:xfrm>
        </p:spPr>
        <p:txBody>
          <a:bodyPr>
            <a:normAutofit/>
          </a:bodyPr>
          <a:lstStyle/>
          <a:p>
            <a:r>
              <a:rPr lang="en-US" sz="2700" dirty="0" smtClean="0">
                <a:latin typeface="Adobe Garamond Pro Bold" pitchFamily="18" charset="0"/>
              </a:rPr>
              <a:t>REU Evan </a:t>
            </a:r>
            <a:r>
              <a:rPr lang="en-US" sz="2700" dirty="0" smtClean="0">
                <a:latin typeface="Adobe Garamond Pro Bold" pitchFamily="18" charset="0"/>
              </a:rPr>
              <a:t>Garrison, University of Alabama at Birmingham </a:t>
            </a:r>
            <a:r>
              <a:rPr lang="en-US" sz="2700" dirty="0" smtClean="0">
                <a:latin typeface="Adobe Garamond Pro Bold" pitchFamily="18" charset="0"/>
              </a:rPr>
              <a:t>&amp; </a:t>
            </a:r>
            <a:br>
              <a:rPr lang="en-US" sz="2700" dirty="0" smtClean="0">
                <a:latin typeface="Adobe Garamond Pro Bold" pitchFamily="18" charset="0"/>
              </a:rPr>
            </a:br>
            <a:r>
              <a:rPr lang="en-US" sz="3200" dirty="0" smtClean="0">
                <a:latin typeface="Adobe Garamond Pro Bold" pitchFamily="18" charset="0"/>
              </a:rPr>
              <a:t>Mentor Dr. Ryoichi Kawai</a:t>
            </a:r>
            <a:endParaRPr lang="en-US" sz="3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5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835745" cy="50220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REU David </a:t>
            </a:r>
            <a:r>
              <a:rPr lang="en-US" sz="2800" dirty="0" smtClean="0">
                <a:latin typeface="Adobe Garamond Pro Bold" pitchFamily="18" charset="0"/>
              </a:rPr>
              <a:t>Goodloe, Birmingham </a:t>
            </a:r>
            <a:r>
              <a:rPr lang="en-US" sz="2800" dirty="0" smtClean="0">
                <a:latin typeface="Adobe Garamond Pro Bold" pitchFamily="18" charset="0"/>
              </a:rPr>
              <a:t>Southern </a:t>
            </a:r>
            <a:r>
              <a:rPr lang="en-US" sz="2800" dirty="0" smtClean="0">
                <a:latin typeface="Adobe Garamond Pro Bold" pitchFamily="18" charset="0"/>
              </a:rPr>
              <a:t>College</a:t>
            </a:r>
            <a:br>
              <a:rPr lang="en-US" sz="2800" dirty="0" smtClean="0">
                <a:latin typeface="Adobe Garamond Pro Bold" pitchFamily="18" charset="0"/>
              </a:rPr>
            </a:br>
            <a:r>
              <a:rPr lang="en-US" sz="2800" dirty="0" smtClean="0">
                <a:latin typeface="Adobe Garamond Pro Bold" pitchFamily="18" charset="0"/>
              </a:rPr>
              <a:t>Postdoc </a:t>
            </a:r>
            <a:r>
              <a:rPr lang="en-US" sz="2800" dirty="0" smtClean="0">
                <a:latin typeface="Adobe Garamond Pro Bold" pitchFamily="18" charset="0"/>
              </a:rPr>
              <a:t>Mentor, Dr. Paul Baker</a:t>
            </a:r>
            <a:endParaRPr lang="en-US" sz="28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8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514600"/>
            <a:ext cx="3200400" cy="8382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Adobe Garamond Pro Bold" pitchFamily="18" charset="0"/>
              </a:rPr>
              <a:t>REU David Goodloe (r),</a:t>
            </a:r>
          </a:p>
          <a:p>
            <a:pPr algn="ctr"/>
            <a:r>
              <a:rPr lang="en-US" sz="2000" dirty="0" smtClean="0">
                <a:latin typeface="Adobe Garamond Pro Bold" pitchFamily="18" charset="0"/>
              </a:rPr>
              <a:t>Birmingham Southern College</a:t>
            </a:r>
          </a:p>
          <a:p>
            <a:pPr algn="ctr"/>
            <a:endParaRPr lang="en-US" dirty="0">
              <a:latin typeface="Adobe Garamond Pro Bold" pitchFamily="18" charset="0"/>
            </a:endParaRPr>
          </a:p>
          <a:p>
            <a:pPr algn="ctr"/>
            <a:r>
              <a:rPr lang="en-US" sz="2000" dirty="0" smtClean="0">
                <a:latin typeface="Adobe Garamond Pro Bold" pitchFamily="18" charset="0"/>
              </a:rPr>
              <a:t>Postdoc Mentor </a:t>
            </a:r>
            <a:r>
              <a:rPr lang="en-US" sz="2000" dirty="0" smtClean="0">
                <a:latin typeface="Adobe Garamond Pro Bold" pitchFamily="18" charset="0"/>
              </a:rPr>
              <a:t>Dr. Paul Baker Postdoc</a:t>
            </a:r>
            <a:endParaRPr lang="en-US" sz="2000" dirty="0">
              <a:latin typeface="Adobe Garamond Pro Bold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4815347" cy="5426075"/>
          </a:xfrm>
        </p:spPr>
      </p:pic>
    </p:spTree>
    <p:extLst>
      <p:ext uri="{BB962C8B-B14F-4D97-AF65-F5344CB8AC3E}">
        <p14:creationId xmlns:p14="http://schemas.microsoft.com/office/powerpoint/2010/main" val="406692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37" y="2674938"/>
            <a:ext cx="5173664" cy="345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REU Craig Johnson, St. Augustine’s University</a:t>
            </a:r>
            <a:br>
              <a:rPr lang="en-US" sz="2800" dirty="0" smtClean="0">
                <a:latin typeface="Adobe Garamond Pro Bold" pitchFamily="18" charset="0"/>
              </a:rPr>
            </a:br>
            <a:r>
              <a:rPr lang="en-US" sz="2800" dirty="0" smtClean="0">
                <a:latin typeface="Adobe Garamond Pro Bold" pitchFamily="18" charset="0"/>
              </a:rPr>
              <a:t>&amp;  Faculty Mentor &amp; REU Program Director </a:t>
            </a:r>
            <a:br>
              <a:rPr lang="en-US" sz="2800" dirty="0" smtClean="0">
                <a:latin typeface="Adobe Garamond Pro Bold" pitchFamily="18" charset="0"/>
              </a:rPr>
            </a:br>
            <a:r>
              <a:rPr lang="en-US" sz="2800" dirty="0" smtClean="0">
                <a:latin typeface="Adobe Garamond Pro Bold" pitchFamily="18" charset="0"/>
              </a:rPr>
              <a:t> Dr. Yogesh K. Vohra</a:t>
            </a:r>
            <a:endParaRPr lang="en-US" sz="28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3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239000" cy="4826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Adobe Garamond Pro Bold" pitchFamily="18" charset="0"/>
              </a:rPr>
              <a:t>REU Matthew Stiles (r), Utah Valley University</a:t>
            </a:r>
            <a:br>
              <a:rPr lang="en-US" sz="3200" dirty="0" smtClean="0">
                <a:latin typeface="Adobe Garamond Pro Bold" pitchFamily="18" charset="0"/>
              </a:rPr>
            </a:br>
            <a:r>
              <a:rPr lang="en-US" sz="3200" dirty="0" smtClean="0">
                <a:latin typeface="Adobe Garamond Pro Bold" pitchFamily="18" charset="0"/>
              </a:rPr>
              <a:t>Faculty Mentor Dr. David Hilton (c), Postdoc Mentor Dr. Biplob Barman (l)</a:t>
            </a:r>
            <a:endParaRPr lang="en-US" sz="3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09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447</TotalTime>
  <Words>128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Kaleb Burrage, University of North Georgia Faculty Mentor, Dr. Renato Camata</vt:lpstr>
      <vt:lpstr>REU Kate Davis, University of Montevallo Faculty Mentor Dr. Shane Aaron Catledge</vt:lpstr>
      <vt:lpstr>REU Julian Dover, Chicago State University &amp;  Mentor Benjamin Willis, Engineer</vt:lpstr>
      <vt:lpstr>REU Aidan Farr, The University of the South &amp; Faculty Mentor Dr. Robert Mohr</vt:lpstr>
      <vt:lpstr>REU Evan Garrison, University of Alabama at Birmingham &amp;  Mentor Dr. Ryoichi Kawai</vt:lpstr>
      <vt:lpstr>REU David Goodloe, Birmingham Southern College Postdoc Mentor, Dr. Paul Baker</vt:lpstr>
      <vt:lpstr>PowerPoint Presentation</vt:lpstr>
      <vt:lpstr>REU Craig Johnson, St. Augustine’s University &amp;  Faculty Mentor &amp; REU Program Director   Dr. Yogesh K. Vohra</vt:lpstr>
      <vt:lpstr>REU Matthew Stiles (r), Utah Valley University Faculty Mentor Dr. David Hilton (c), Postdoc Mentor Dr. Biplob Barman (l)</vt:lpstr>
      <vt:lpstr>Left (REU Victor Torres (c) Colorado College Postdoc Mentor, Mohamed Selim (l) Mentor Benjamin Willis, Engineer (r)</vt:lpstr>
      <vt:lpstr>REU Rick Watkins, UAB Faculty Mentor Dr. Vladimir Fedorov</vt:lpstr>
      <vt:lpstr>REU Brianna Kenney, Alabama A &amp; M University &amp; Mentor Dr. Jami Dashdorj, Research Associate</vt:lpstr>
      <vt:lpstr>REU Ashli Moore, Oakwood University (l) Faculty Mentor Dr. LuFang Zhou (r)</vt:lpstr>
      <vt:lpstr>REU Jacob Norman, UC Berkeley &amp;  Faculty Mentor Dr. Eugene Kharlampieva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REU Kaleb Burrage - University of North Georgia</dc:title>
  <dc:creator>Charita H Cadenhead</dc:creator>
  <cp:lastModifiedBy>Charita H Cadenhead</cp:lastModifiedBy>
  <cp:revision>26</cp:revision>
  <dcterms:created xsi:type="dcterms:W3CDTF">2016-07-05T12:22:43Z</dcterms:created>
  <dcterms:modified xsi:type="dcterms:W3CDTF">2016-07-27T19:46:09Z</dcterms:modified>
</cp:coreProperties>
</file>