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69" r:id="rId14"/>
    <p:sldId id="271" r:id="rId15"/>
    <p:sldId id="270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074" y="-7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106B4A3-4212-4E39-93DE-E053E8F69C28}" type="datetimeFigureOut">
              <a:rPr lang="en-US" smtClean="0"/>
              <a:t>6/27/2013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3DCDF73-85D2-4237-9B32-053DBDB0C312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6/27/2013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6/27/2013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6/27/2013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6/27/2013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6/27/2013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106B4A3-4212-4E39-93DE-E053E8F69C28}" type="datetimeFigureOut">
              <a:rPr lang="en-US" smtClean="0"/>
              <a:t>6/27/2013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3DCDF73-85D2-4237-9B32-053DBDB0C312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0106B4A3-4212-4E39-93DE-E053E8F69C28}" type="datetimeFigureOut">
              <a:rPr lang="en-US" smtClean="0"/>
              <a:t>6/27/2013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3DCDF73-85D2-4237-9B32-053DBDB0C312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6/27/2013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6/27/2013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6/27/2013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106B4A3-4212-4E39-93DE-E053E8F69C28}" type="datetimeFigureOut">
              <a:rPr lang="en-US" smtClean="0"/>
              <a:t>6/27/2013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3DCDF73-85D2-4237-9B32-053DBDB0C312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1.wdp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microsoft.com/office/2007/relationships/hdphoto" Target="../media/hdphoto14.wdp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microsoft.com/office/2007/relationships/hdphoto" Target="../media/hdphoto6.wdp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microsoft.com/office/2007/relationships/hdphoto" Target="../media/hdphoto8.wdp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84" y="4379016"/>
            <a:ext cx="3473141" cy="23154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3400" y="5029200"/>
            <a:ext cx="4572000" cy="609601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REU Daniel Cargill, Hendrix College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Dr. Yogesh K. Vohra, Mentor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76202"/>
            <a:ext cx="6233215" cy="41567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8" t="17975" r="27153" b="7737"/>
          <a:stretch/>
        </p:blipFill>
        <p:spPr>
          <a:xfrm>
            <a:off x="252274" y="838200"/>
            <a:ext cx="1750381" cy="18427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00324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546216"/>
            <a:ext cx="5181600" cy="838200"/>
          </a:xfrm>
        </p:spPr>
        <p:txBody>
          <a:bodyPr>
            <a:noAutofit/>
          </a:bodyPr>
          <a:lstStyle/>
          <a:p>
            <a:r>
              <a:rPr lang="en-US" sz="1800" dirty="0" smtClean="0"/>
              <a:t>REU Joshua Plottel, Polytechnic Institute</a:t>
            </a:r>
            <a:br>
              <a:rPr lang="en-US" sz="1800" dirty="0" smtClean="0"/>
            </a:br>
            <a:r>
              <a:rPr lang="en-US" sz="1800" dirty="0" smtClean="0"/>
              <a:t>Dr. Joseph Harrison, Mentor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41288"/>
            <a:ext cx="7086601" cy="472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" t="5590" r="17779" b="-1"/>
          <a:stretch/>
        </p:blipFill>
        <p:spPr>
          <a:xfrm>
            <a:off x="76201" y="184727"/>
            <a:ext cx="1752600" cy="15611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85618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14950"/>
            <a:ext cx="5181600" cy="838200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REU Danielle Taylor, Norfolk State University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Yasin Oduk, Grad Student Mentor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Dr. Veena Antony, Faculty Mentor </a:t>
            </a:r>
            <a:r>
              <a:rPr lang="en-US" sz="1000" dirty="0" smtClean="0">
                <a:solidFill>
                  <a:schemeClr val="tx1"/>
                </a:solidFill>
              </a:rPr>
              <a:t>(not shown)</a:t>
            </a:r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8" y="136236"/>
            <a:ext cx="6858000" cy="457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45" t="30568" r="28586" b="5341"/>
          <a:stretch/>
        </p:blipFill>
        <p:spPr>
          <a:xfrm>
            <a:off x="6553200" y="4876800"/>
            <a:ext cx="2286000" cy="17145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54704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5410200"/>
            <a:ext cx="4888345" cy="716993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REU Phillip “Hunter” Allman, UAB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Dr. Renato Camata, Faculty Mentor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7132320" cy="47548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186679"/>
            <a:ext cx="2074825" cy="15558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7692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51402" y="1828800"/>
            <a:ext cx="4267200" cy="701038"/>
          </a:xfrm>
        </p:spPr>
        <p:txBody>
          <a:bodyPr>
            <a:noAutofit/>
          </a:bodyPr>
          <a:lstStyle/>
          <a:p>
            <a:r>
              <a:rPr lang="en-US" sz="1600" dirty="0" smtClean="0"/>
              <a:t>REU Jacob Quattrini, St. John Fisher College</a:t>
            </a:r>
            <a:br>
              <a:rPr lang="en-US" sz="1600" dirty="0" smtClean="0"/>
            </a:br>
            <a:r>
              <a:rPr lang="en-US" sz="1600" dirty="0" smtClean="0"/>
              <a:t>Dr. Aaron Catledge, Mentor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276600"/>
            <a:ext cx="5257800" cy="3505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36944"/>
            <a:ext cx="4745185" cy="31634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28597"/>
            <a:ext cx="2133427" cy="16002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29187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5791200"/>
            <a:ext cx="5867400" cy="701038"/>
          </a:xfrm>
        </p:spPr>
        <p:txBody>
          <a:bodyPr>
            <a:no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REU </a:t>
            </a:r>
            <a:r>
              <a:rPr lang="en-US" sz="1600" dirty="0" smtClean="0">
                <a:solidFill>
                  <a:schemeClr val="tx1"/>
                </a:solidFill>
              </a:rPr>
              <a:t>Constance </a:t>
            </a:r>
            <a:r>
              <a:rPr lang="en-US" sz="1600" dirty="0" err="1" smtClean="0">
                <a:solidFill>
                  <a:schemeClr val="tx1"/>
                </a:solidFill>
              </a:rPr>
              <a:t>Previti</a:t>
            </a:r>
            <a:r>
              <a:rPr lang="en-US" sz="1600" dirty="0" smtClean="0">
                <a:solidFill>
                  <a:schemeClr val="tx1"/>
                </a:solidFill>
              </a:rPr>
              <a:t>, Clemson University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Dr</a:t>
            </a:r>
            <a:r>
              <a:rPr lang="en-US" sz="1600" dirty="0" smtClean="0">
                <a:solidFill>
                  <a:schemeClr val="tx1"/>
                </a:solidFill>
              </a:rPr>
              <a:t>. </a:t>
            </a:r>
            <a:r>
              <a:rPr lang="en-US" sz="1600" dirty="0" smtClean="0">
                <a:solidFill>
                  <a:schemeClr val="tx1"/>
                </a:solidFill>
              </a:rPr>
              <a:t>Mary Ellen Zvanut, Mentor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28600"/>
            <a:ext cx="7193280" cy="53949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7" t="30986" r="48286" b="33618"/>
          <a:stretch/>
        </p:blipFill>
        <p:spPr>
          <a:xfrm>
            <a:off x="68580" y="1600200"/>
            <a:ext cx="1905000" cy="19216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6609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19100" y="6095999"/>
            <a:ext cx="8458200" cy="60960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REU </a:t>
            </a:r>
            <a:r>
              <a:rPr lang="en-US" sz="1800" dirty="0" err="1" smtClean="0">
                <a:solidFill>
                  <a:schemeClr val="tx1"/>
                </a:solidFill>
              </a:rPr>
              <a:t>Taneidra</a:t>
            </a:r>
            <a:r>
              <a:rPr lang="en-US" sz="1800" dirty="0" smtClean="0">
                <a:solidFill>
                  <a:schemeClr val="tx1"/>
                </a:solidFill>
              </a:rPr>
              <a:t> Walker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Dr. Ho-Wook Jun, Mentor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"/>
            <a:ext cx="7972995" cy="5867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5" t="18182" r="21350"/>
          <a:stretch/>
        </p:blipFill>
        <p:spPr>
          <a:xfrm>
            <a:off x="7640766" y="129309"/>
            <a:ext cx="1487070" cy="17297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98782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5211152"/>
            <a:ext cx="5181600" cy="838200"/>
          </a:xfrm>
        </p:spPr>
        <p:txBody>
          <a:bodyPr>
            <a:no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REU Robert Reeves (r), University of Tennessee Martin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Dr. Yogesh K. Vohra, Mentor (l)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Gopi Samudrala, Postdoc Mentor (c)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0588"/>
            <a:ext cx="6248400" cy="4165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442073"/>
            <a:ext cx="3564539" cy="23763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8" t="7761" r="18792" b="15308"/>
          <a:stretch/>
        </p:blipFill>
        <p:spPr>
          <a:xfrm>
            <a:off x="7010400" y="914400"/>
            <a:ext cx="1793924" cy="168601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727702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3" y="4572000"/>
            <a:ext cx="3290344" cy="21935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8200" y="5181600"/>
            <a:ext cx="4343400" cy="609601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REU Daniel Cargill, Hendrix College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Jeff Montgomery, Grad Student Mentor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52400"/>
            <a:ext cx="6473883" cy="43159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8998" y="6303897"/>
            <a:ext cx="5483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Dr. Vohra’s Group:  Gopi Samudrala, REU Robert Reeves, REU Daniel Cargill &amp; Grad Student Jeff Montgomery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34952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438400"/>
            <a:ext cx="6397891" cy="42652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836" y="95735"/>
            <a:ext cx="3198945" cy="21326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6" r="6149"/>
          <a:stretch/>
        </p:blipFill>
        <p:spPr>
          <a:xfrm>
            <a:off x="241917" y="304800"/>
            <a:ext cx="1908699" cy="1714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914400"/>
            <a:ext cx="3352800" cy="838200"/>
          </a:xfrm>
        </p:spPr>
        <p:txBody>
          <a:bodyPr>
            <a:noAutofit/>
          </a:bodyPr>
          <a:lstStyle/>
          <a:p>
            <a:r>
              <a:rPr lang="en-US" sz="1800" dirty="0" smtClean="0"/>
              <a:t>REU Terence Staples, UAB</a:t>
            </a:r>
            <a:br>
              <a:rPr lang="en-US" sz="1800" dirty="0" smtClean="0"/>
            </a:br>
            <a:r>
              <a:rPr lang="en-US" sz="1800" dirty="0" smtClean="0"/>
              <a:t>Dr. Robert Mohr, Mentor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66933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779250"/>
            <a:ext cx="5181600" cy="838200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REU Hillary Lam, Johns Hopkins University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Dr. Vinoy Thomas, Mentor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58283"/>
            <a:ext cx="6397891" cy="42652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47" r="10534"/>
          <a:stretch/>
        </p:blipFill>
        <p:spPr>
          <a:xfrm>
            <a:off x="7086600" y="1172905"/>
            <a:ext cx="1775534" cy="16785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49187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799" y="5181600"/>
            <a:ext cx="6473883" cy="990600"/>
          </a:xfrm>
        </p:spPr>
        <p:txBody>
          <a:bodyPr>
            <a:noAutofit/>
          </a:bodyPr>
          <a:lstStyle/>
          <a:p>
            <a:r>
              <a:rPr lang="en-US" sz="1750" dirty="0" smtClean="0">
                <a:solidFill>
                  <a:schemeClr val="tx1"/>
                </a:solidFill>
              </a:rPr>
              <a:t>REU Matthew Bailey, University of Maryland Baltimore County</a:t>
            </a:r>
            <a:br>
              <a:rPr lang="en-US" sz="1750" dirty="0" smtClean="0">
                <a:solidFill>
                  <a:schemeClr val="tx1"/>
                </a:solidFill>
              </a:rPr>
            </a:br>
            <a:r>
              <a:rPr lang="en-US" sz="1750" dirty="0" smtClean="0">
                <a:solidFill>
                  <a:schemeClr val="tx1"/>
                </a:solidFill>
              </a:rPr>
              <a:t>Carrie Schindler, Grad Student Mentor</a:t>
            </a:r>
            <a:br>
              <a:rPr lang="en-US" sz="1750" dirty="0" smtClean="0">
                <a:solidFill>
                  <a:schemeClr val="tx1"/>
                </a:solidFill>
              </a:rPr>
            </a:br>
            <a:r>
              <a:rPr lang="en-US" sz="1750" dirty="0" smtClean="0">
                <a:solidFill>
                  <a:schemeClr val="tx1"/>
                </a:solidFill>
              </a:rPr>
              <a:t>Dr. Derrick Dean, Faculty Mentor </a:t>
            </a:r>
            <a:r>
              <a:rPr lang="en-US" sz="1000" dirty="0" smtClean="0">
                <a:solidFill>
                  <a:schemeClr val="tx1"/>
                </a:solidFill>
              </a:rPr>
              <a:t>(not shown)</a:t>
            </a:r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563" y="129466"/>
            <a:ext cx="6854883" cy="45699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0" t="5582" r="6929"/>
          <a:stretch/>
        </p:blipFill>
        <p:spPr>
          <a:xfrm>
            <a:off x="228600" y="4800600"/>
            <a:ext cx="2129160" cy="18530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41362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5181600"/>
            <a:ext cx="5181600" cy="838200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REU Matthew Record (top-r), Bates College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Grad Student Mentor, </a:t>
            </a:r>
            <a:r>
              <a:rPr lang="en-US" sz="1800" b="1" dirty="0">
                <a:solidFill>
                  <a:schemeClr val="tx1"/>
                </a:solidFill>
              </a:rPr>
              <a:t>Benjamin </a:t>
            </a:r>
            <a:r>
              <a:rPr lang="en-US" sz="1800" b="1" dirty="0" smtClean="0">
                <a:solidFill>
                  <a:schemeClr val="tx1"/>
                </a:solidFill>
              </a:rPr>
              <a:t>Geiger-Willis</a:t>
            </a:r>
            <a:br>
              <a:rPr lang="en-US" sz="1800" b="1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Dr. Uday Vaidya, Faculty Mentor (not shown)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28600"/>
            <a:ext cx="6397891" cy="42652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599" y="4610010"/>
            <a:ext cx="3257685" cy="21717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9" t="17467" r="17642"/>
          <a:stretch/>
        </p:blipFill>
        <p:spPr>
          <a:xfrm>
            <a:off x="6916077" y="1066800"/>
            <a:ext cx="1904207" cy="1676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52521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5883932"/>
            <a:ext cx="6397891" cy="838200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Jamika Polk, Jackson State University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Joseph </a:t>
            </a:r>
            <a:r>
              <a:rPr lang="en-US" sz="1800" dirty="0" err="1" smtClean="0">
                <a:solidFill>
                  <a:schemeClr val="tx1"/>
                </a:solidFill>
              </a:rPr>
              <a:t>Shwertz</a:t>
            </a:r>
            <a:r>
              <a:rPr lang="en-US" sz="1800" dirty="0" smtClean="0">
                <a:solidFill>
                  <a:schemeClr val="tx1"/>
                </a:solidFill>
              </a:rPr>
              <a:t>, Grad Student Mentor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Dr. Alan Eberhardt, Faculty Mentor </a:t>
            </a:r>
            <a:r>
              <a:rPr lang="en-US" sz="1050" dirty="0" smtClean="0">
                <a:solidFill>
                  <a:schemeClr val="tx1"/>
                </a:solidFill>
              </a:rPr>
              <a:t>(not shown)</a:t>
            </a:r>
            <a:endParaRPr lang="en-US" sz="105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" y="153370"/>
            <a:ext cx="2606041" cy="17373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387810"/>
            <a:ext cx="6397891" cy="42652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5" t="15625" r="12761"/>
          <a:stretch/>
        </p:blipFill>
        <p:spPr>
          <a:xfrm rot="20816394">
            <a:off x="251458" y="4419600"/>
            <a:ext cx="2225041" cy="1694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6510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255" y="4876800"/>
            <a:ext cx="4655127" cy="685800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REU Claudia Lopez, Florida Int’l University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Dr. Eugenia Kharlampieva, Mentor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327" y="3886200"/>
            <a:ext cx="4264291" cy="28428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5212080" cy="34747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66800"/>
            <a:ext cx="2316292" cy="173736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643753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253</TotalTime>
  <Words>123</Words>
  <Application>Microsoft Office PowerPoint</Application>
  <PresentationFormat>On-screen Show (4:3)</PresentationFormat>
  <Paragraphs>16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Urban</vt:lpstr>
      <vt:lpstr>REU Daniel Cargill, Hendrix College Dr. Yogesh K. Vohra, Mentor</vt:lpstr>
      <vt:lpstr>REU Robert Reeves (r), University of Tennessee Martin Dr. Yogesh K. Vohra, Mentor (l) Gopi Samudrala, Postdoc Mentor (c)</vt:lpstr>
      <vt:lpstr>REU Daniel Cargill, Hendrix College Jeff Montgomery, Grad Student Mentor</vt:lpstr>
      <vt:lpstr>REU Terence Staples, UAB Dr. Robert Mohr, Mentor</vt:lpstr>
      <vt:lpstr>REU Hillary Lam, Johns Hopkins University Dr. Vinoy Thomas, Mentor</vt:lpstr>
      <vt:lpstr>REU Matthew Bailey, University of Maryland Baltimore County Carrie Schindler, Grad Student Mentor Dr. Derrick Dean, Faculty Mentor (not shown)</vt:lpstr>
      <vt:lpstr>REU Matthew Record (top-r), Bates College Grad Student Mentor, Benjamin Geiger-Willis Dr. Uday Vaidya, Faculty Mentor (not shown)</vt:lpstr>
      <vt:lpstr>Jamika Polk, Jackson State University Joseph Shwertz, Grad Student Mentor Dr. Alan Eberhardt, Faculty Mentor (not shown)</vt:lpstr>
      <vt:lpstr>REU Claudia Lopez, Florida Int’l University Dr. Eugenia Kharlampieva, Mentor</vt:lpstr>
      <vt:lpstr>REU Joshua Plottel, Polytechnic Institute Dr. Joseph Harrison, Mentor</vt:lpstr>
      <vt:lpstr>REU Danielle Taylor, Norfolk State University Yasin Oduk, Grad Student Mentor Dr. Veena Antony, Faculty Mentor (not shown)</vt:lpstr>
      <vt:lpstr>REU Phillip “Hunter” Allman, UAB Dr. Renato Camata, Faculty Mentor</vt:lpstr>
      <vt:lpstr>REU Jacob Quattrini, St. John Fisher College Dr. Aaron Catledge, Mentor</vt:lpstr>
      <vt:lpstr>REU Constance Previti, Clemson University Dr. Mary Ellen Zvanut, Mentor</vt:lpstr>
      <vt:lpstr>REU Taneidra Walker Dr. Ho-Wook Jun, Mentor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 Daniel Cargill, Hendrix College Dr. Yogesh K. Vohra, Mentor</dc:title>
  <dc:creator>Charita Cadenhead</dc:creator>
  <cp:lastModifiedBy>Charita Cadenhead</cp:lastModifiedBy>
  <cp:revision>19</cp:revision>
  <cp:lastPrinted>2013-06-27T18:46:44Z</cp:lastPrinted>
  <dcterms:created xsi:type="dcterms:W3CDTF">2013-06-27T12:54:36Z</dcterms:created>
  <dcterms:modified xsi:type="dcterms:W3CDTF">2013-06-27T18:46:45Z</dcterms:modified>
</cp:coreProperties>
</file>